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9.xml" ContentType="application/vnd.openxmlformats-officedocument.themeOverride+xml"/>
  <Override PartName="/ppt/notesSlides/notesSlide19.xml" ContentType="application/vnd.openxmlformats-officedocument.presentationml.notesSlide+xml"/>
  <Override PartName="/ppt/theme/themeOverride20.xml" ContentType="application/vnd.openxmlformats-officedocument.themeOverride+xml"/>
  <Override PartName="/ppt/notesSlides/notesSlide20.xml" ContentType="application/vnd.openxmlformats-officedocument.presentationml.notesSlide+xml"/>
  <Override PartName="/ppt/theme/themeOverride21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22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23.xml" ContentType="application/vnd.openxmlformats-officedocument.themeOverride+xml"/>
  <Override PartName="/ppt/notesSlides/notesSlide23.xml" ContentType="application/vnd.openxmlformats-officedocument.presentationml.notesSlide+xml"/>
  <Override PartName="/ppt/theme/themeOverride24.xml" ContentType="application/vnd.openxmlformats-officedocument.themeOverride+xml"/>
  <Override PartName="/ppt/notesSlides/notesSlide24.xml" ContentType="application/vnd.openxmlformats-officedocument.presentationml.notesSlide+xml"/>
  <Override PartName="/ppt/theme/themeOverride25.xml" ContentType="application/vnd.openxmlformats-officedocument.themeOverride+xml"/>
  <Override PartName="/ppt/notesSlides/notesSlide25.xml" ContentType="application/vnd.openxmlformats-officedocument.presentationml.notesSlide+xml"/>
  <Override PartName="/ppt/theme/themeOverride26.xml" ContentType="application/vnd.openxmlformats-officedocument.themeOverride+xml"/>
  <Override PartName="/ppt/notesSlides/notesSlide26.xml" ContentType="application/vnd.openxmlformats-officedocument.presentationml.notesSlide+xml"/>
  <Override PartName="/ppt/charts/chart1.xml" ContentType="application/vnd.openxmlformats-officedocument.drawingml.chart+xml"/>
  <Override PartName="/ppt/theme/themeOverride27.xml" ContentType="application/vnd.openxmlformats-officedocument.themeOverride+xml"/>
  <Override PartName="/ppt/notesSlides/notesSlide27.xml" ContentType="application/vnd.openxmlformats-officedocument.presentationml.notesSlide+xml"/>
  <Override PartName="/ppt/theme/themeOverride28.xml" ContentType="application/vnd.openxmlformats-officedocument.themeOverride+xml"/>
  <Override PartName="/ppt/notesSlides/notesSlide28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9.xml" ContentType="application/vnd.openxmlformats-officedocument.themeOverride+xml"/>
  <Override PartName="/ppt/notesSlides/notesSlide29.xml" ContentType="application/vnd.openxmlformats-officedocument.presentationml.notesSlide+xml"/>
  <Override PartName="/ppt/theme/themeOverride30.xml" ContentType="application/vnd.openxmlformats-officedocument.themeOverride+xml"/>
  <Override PartName="/ppt/notesSlides/notesSlide30.xml" ContentType="application/vnd.openxmlformats-officedocument.presentationml.notesSlide+xml"/>
  <Override PartName="/ppt/theme/themeOverride31.xml" ContentType="application/vnd.openxmlformats-officedocument.themeOverride+xml"/>
  <Override PartName="/ppt/notesSlides/notesSlide31.xml" ContentType="application/vnd.openxmlformats-officedocument.presentationml.notesSlide+xml"/>
  <Override PartName="/ppt/theme/themeOverride32.xml" ContentType="application/vnd.openxmlformats-officedocument.themeOverride+xml"/>
  <Override PartName="/ppt/notesSlides/notesSlide3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4"/>
  </p:notesMasterIdLst>
  <p:sldIdLst>
    <p:sldId id="256" r:id="rId2"/>
    <p:sldId id="258" r:id="rId3"/>
    <p:sldId id="259" r:id="rId4"/>
    <p:sldId id="260" r:id="rId5"/>
    <p:sldId id="269" r:id="rId6"/>
    <p:sldId id="284" r:id="rId7"/>
    <p:sldId id="267" r:id="rId8"/>
    <p:sldId id="283" r:id="rId9"/>
    <p:sldId id="268" r:id="rId10"/>
    <p:sldId id="290" r:id="rId11"/>
    <p:sldId id="285" r:id="rId12"/>
    <p:sldId id="262" r:id="rId13"/>
    <p:sldId id="272" r:id="rId14"/>
    <p:sldId id="271" r:id="rId15"/>
    <p:sldId id="270" r:id="rId16"/>
    <p:sldId id="282" r:id="rId17"/>
    <p:sldId id="291" r:id="rId18"/>
    <p:sldId id="281" r:id="rId19"/>
    <p:sldId id="273" r:id="rId20"/>
    <p:sldId id="274" r:id="rId21"/>
    <p:sldId id="286" r:id="rId22"/>
    <p:sldId id="275" r:id="rId23"/>
    <p:sldId id="264" r:id="rId24"/>
    <p:sldId id="292" r:id="rId25"/>
    <p:sldId id="277" r:id="rId26"/>
    <p:sldId id="288" r:id="rId27"/>
    <p:sldId id="266" r:id="rId28"/>
    <p:sldId id="287" r:id="rId29"/>
    <p:sldId id="280" r:id="rId30"/>
    <p:sldId id="276" r:id="rId31"/>
    <p:sldId id="278" r:id="rId32"/>
    <p:sldId id="279" r:id="rId33"/>
  </p:sldIdLst>
  <p:sldSz cx="12192000" cy="6858000"/>
  <p:notesSz cx="6858000" cy="9144000"/>
  <p:embeddedFontLst>
    <p:embeddedFont>
      <p:font typeface="锐字锐线怒放黑简1.0" panose="02010600030101010101" charset="-122"/>
      <p:regular r:id="rId35"/>
    </p:embeddedFont>
    <p:embeddedFont>
      <p:font typeface="Lato Light" panose="02010600030101010101" charset="-122"/>
      <p:regular r:id="rId36"/>
    </p:embeddedFont>
    <p:embeddedFont>
      <p:font typeface="微软雅黑" panose="020B0503020204020204" pitchFamily="34" charset="-122"/>
      <p:regular r:id="rId37"/>
      <p:bold r:id="rId38"/>
    </p:embeddedFont>
    <p:embeddedFont>
      <p:font typeface="Campton Medium" panose="02010600030101010101" charset="0"/>
      <p:bold r:id="rId39"/>
    </p:embeddedFont>
    <p:embeddedFont>
      <p:font typeface="Campton Light DEMO" panose="02010600030101010101" charset="0"/>
      <p:regular r:id="rId40"/>
    </p:embeddedFont>
    <p:embeddedFont>
      <p:font typeface="Open Sans" panose="02010600030101010101" charset="0"/>
      <p:regular r:id="rId41"/>
      <p:bold r:id="rId42"/>
      <p:italic r:id="rId43"/>
      <p:boldItalic r:id="rId44"/>
    </p:embeddedFont>
    <p:embeddedFont>
      <p:font typeface="Agency FB" panose="020B0503020202020204" pitchFamily="34" charset="0"/>
      <p:regular r:id="rId45"/>
      <p:bold r:id="rId46"/>
    </p:embeddedFont>
    <p:embeddedFont>
      <p:font typeface="等线" panose="02010600030101010101" pitchFamily="2" charset="-122"/>
      <p:regular r:id="rId47"/>
      <p:bold r:id="rId48"/>
    </p:embeddedFont>
    <p:embeddedFont>
      <p:font typeface="Campton Light" panose="02010600030101010101" charset="0"/>
      <p:regular r:id="rId49"/>
    </p:embeddedFont>
    <p:embeddedFont>
      <p:font typeface="方正兰亭准黑_GBK" panose="02010600030101010101" charset="-122"/>
      <p:regular r:id="rId50"/>
    </p:embeddedFont>
  </p:embeddedFontLst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tags" Target="tags/tag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spPr>
            <a:ln>
              <a:solidFill>
                <a:schemeClr val="accent1"/>
              </a:solidFill>
            </a:ln>
          </c:spPr>
          <c:marker>
            <c:symbol val="circle"/>
            <c:size val="10"/>
            <c:spPr>
              <a:solidFill>
                <a:schemeClr val="accent1"/>
              </a:solidFill>
              <a:ln>
                <a:solidFill>
                  <a:schemeClr val="accent1"/>
                </a:solidFill>
                <a:prstDash val="sysDot"/>
              </a:ln>
            </c:spPr>
          </c:marker>
          <c:trendline>
            <c:trendlineType val="log"/>
            <c:dispRSqr val="0"/>
            <c:dispEq val="0"/>
          </c:trendline>
          <c:trendline>
            <c:trendlineType val="log"/>
            <c:dispRSqr val="0"/>
            <c:dispEq val="0"/>
          </c:trendline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2.6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1</c:v>
                </c:pt>
                <c:pt idx="3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21A1-4434-B050-425A4EFD656D}"/>
            </c:ext>
          </c:extLst>
        </c:ser>
        <c:ser>
          <c:idx val="1"/>
          <c:order val="1"/>
          <c:spPr>
            <a:ln>
              <a:solidFill>
                <a:schemeClr val="accent2"/>
              </a:solidFill>
            </a:ln>
          </c:spPr>
          <c:marker>
            <c:symbol val="circle"/>
            <c:size val="10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2.6</c:v>
                </c:pt>
              </c:numCache>
            </c:num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0</c:v>
                </c:pt>
                <c:pt idx="1">
                  <c:v>2</c:v>
                </c:pt>
                <c:pt idx="2">
                  <c:v>2</c:v>
                </c:pt>
                <c:pt idx="3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21A1-4434-B050-425A4EFD656D}"/>
            </c:ext>
          </c:extLst>
        </c:ser>
        <c:ser>
          <c:idx val="2"/>
          <c:order val="2"/>
          <c:spPr>
            <a:ln>
              <a:solidFill>
                <a:schemeClr val="accent3"/>
              </a:solidFill>
            </a:ln>
          </c:spPr>
          <c:marker>
            <c:symbol val="circle"/>
            <c:size val="10"/>
            <c:spPr>
              <a:solidFill>
                <a:schemeClr val="accent3"/>
              </a:solidFill>
              <a:ln>
                <a:solidFill>
                  <a:schemeClr val="accent3"/>
                </a:solidFill>
              </a:ln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2.6</c:v>
                </c:pt>
              </c:numCache>
            </c:num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0</c:v>
                </c:pt>
                <c:pt idx="1">
                  <c:v>3</c:v>
                </c:pt>
                <c:pt idx="2">
                  <c:v>3.1</c:v>
                </c:pt>
                <c:pt idx="3">
                  <c:v>3.5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21A1-4434-B050-425A4EFD656D}"/>
            </c:ext>
          </c:extLst>
        </c:ser>
        <c:ser>
          <c:idx val="3"/>
          <c:order val="3"/>
          <c:xVal>
            <c:numRef>
              <c:f>Sheet1!$A$2:$A$5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2.6</c:v>
                </c:pt>
              </c:numCache>
            </c:numRef>
          </c:xVal>
          <c:yVal>
            <c:numRef>
              <c:f>Sheet1!$E$2:$E$5</c:f>
              <c:numCache>
                <c:formatCode>General</c:formatCode>
                <c:ptCount val="4"/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5-21A1-4434-B050-425A4EFD6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5849840"/>
        <c:axId val="1305850400"/>
      </c:scatterChart>
      <c:valAx>
        <c:axId val="130584984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1400">
                <a:solidFill>
                  <a:schemeClr val="bg1">
                    <a:lumMod val="65000"/>
                  </a:schemeClr>
                </a:solidFill>
              </a:defRPr>
            </a:pPr>
            <a:endParaRPr lang="zh-CN"/>
          </a:p>
        </c:txPr>
        <c:crossAx val="1305850400"/>
        <c:crosses val="autoZero"/>
        <c:crossBetween val="midCat"/>
      </c:valAx>
      <c:valAx>
        <c:axId val="1305850400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65000"/>
                </a:schemeClr>
              </a:solidFill>
              <a:prstDash val="sysDash"/>
            </a:ln>
          </c:spPr>
        </c:majorGridlines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1400">
                <a:solidFill>
                  <a:schemeClr val="bg1">
                    <a:lumMod val="65000"/>
                  </a:schemeClr>
                </a:solidFill>
              </a:defRPr>
            </a:pPr>
            <a:endParaRPr lang="zh-CN"/>
          </a:p>
        </c:txPr>
        <c:crossAx val="1305849840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800">
          <a:latin typeface="Arial" panose="020B0604020202020204" pitchFamily="34" charset="0"/>
          <a:ea typeface="微软雅黑" panose="020B0503020204020204" pitchFamily="34" charset="-122"/>
          <a:cs typeface="+mn-ea"/>
          <a:sym typeface="Arial" panose="020B0604020202020204" pitchFamily="34" charset="0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3.2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0E-4E30-B8E0-BCC7F8A648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-10"/>
        <c:axId val="1094285280"/>
        <c:axId val="1094287248"/>
      </c:barChart>
      <c:catAx>
        <c:axId val="1094285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zh-CN"/>
          </a:p>
        </c:txPr>
        <c:crossAx val="1094287248"/>
        <c:crosses val="autoZero"/>
        <c:auto val="1"/>
        <c:lblAlgn val="ctr"/>
        <c:lblOffset val="100"/>
        <c:noMultiLvlLbl val="0"/>
      </c:catAx>
      <c:valAx>
        <c:axId val="1094287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zh-CN"/>
          </a:p>
        </c:txPr>
        <c:crossAx val="1094285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3.2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D3-4376-B2DA-459053BE1E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7"/>
        <c:overlap val="-10"/>
        <c:axId val="1094285280"/>
        <c:axId val="1094287248"/>
      </c:barChart>
      <c:catAx>
        <c:axId val="1094285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zh-CN"/>
          </a:p>
        </c:txPr>
        <c:crossAx val="1094287248"/>
        <c:crosses val="autoZero"/>
        <c:auto val="1"/>
        <c:lblAlgn val="ctr"/>
        <c:lblOffset val="100"/>
        <c:noMultiLvlLbl val="0"/>
      </c:catAx>
      <c:valAx>
        <c:axId val="1094287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zh-CN"/>
          </a:p>
        </c:txPr>
        <c:crossAx val="1094285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1EF7D-59F5-4D88-BF7C-AD88F9B5579C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B98A1-88B1-4955-80B7-CAC0DAAAA3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187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3880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6999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9588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0284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45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30388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370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0044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92959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93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873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34872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1213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3326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32912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6038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2756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4747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47756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3498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54156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452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14081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7263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542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376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661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7475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537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8960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815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4B98A1-88B1-4955-80B7-CAC0DAAAA3F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650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514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>
            <a:off x="624114" y="1088572"/>
            <a:ext cx="10943772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 userDrawn="1"/>
        </p:nvSpPr>
        <p:spPr>
          <a:xfrm>
            <a:off x="10687452" y="653143"/>
            <a:ext cx="880434" cy="237233"/>
          </a:xfrm>
          <a:custGeom>
            <a:avLst/>
            <a:gdLst/>
            <a:ahLst/>
            <a:cxnLst/>
            <a:rect l="l" t="t" r="r" b="b"/>
            <a:pathLst>
              <a:path w="1364903" h="367773">
                <a:moveTo>
                  <a:pt x="1132210" y="70005"/>
                </a:moveTo>
                <a:lnTo>
                  <a:pt x="1132210" y="297768"/>
                </a:lnTo>
                <a:lnTo>
                  <a:pt x="1289968" y="297768"/>
                </a:lnTo>
                <a:lnTo>
                  <a:pt x="1289968" y="70005"/>
                </a:lnTo>
                <a:close/>
                <a:moveTo>
                  <a:pt x="417835" y="70005"/>
                </a:moveTo>
                <a:lnTo>
                  <a:pt x="417835" y="297768"/>
                </a:lnTo>
                <a:lnTo>
                  <a:pt x="575593" y="297768"/>
                </a:lnTo>
                <a:lnTo>
                  <a:pt x="575593" y="70005"/>
                </a:lnTo>
                <a:close/>
                <a:moveTo>
                  <a:pt x="1057275" y="0"/>
                </a:moveTo>
                <a:lnTo>
                  <a:pt x="1364903" y="0"/>
                </a:lnTo>
                <a:lnTo>
                  <a:pt x="1364903" y="367773"/>
                </a:lnTo>
                <a:lnTo>
                  <a:pt x="1057275" y="367773"/>
                </a:lnTo>
                <a:close/>
                <a:moveTo>
                  <a:pt x="704850" y="0"/>
                </a:moveTo>
                <a:lnTo>
                  <a:pt x="1002618" y="0"/>
                </a:lnTo>
                <a:lnTo>
                  <a:pt x="1002618" y="70005"/>
                </a:lnTo>
                <a:lnTo>
                  <a:pt x="780771" y="70005"/>
                </a:lnTo>
                <a:lnTo>
                  <a:pt x="780771" y="297768"/>
                </a:lnTo>
                <a:lnTo>
                  <a:pt x="930641" y="297768"/>
                </a:lnTo>
                <a:lnTo>
                  <a:pt x="930641" y="216917"/>
                </a:lnTo>
                <a:lnTo>
                  <a:pt x="831057" y="216917"/>
                </a:lnTo>
                <a:lnTo>
                  <a:pt x="831057" y="145926"/>
                </a:lnTo>
                <a:lnTo>
                  <a:pt x="1006562" y="145926"/>
                </a:lnTo>
                <a:lnTo>
                  <a:pt x="1006562" y="367773"/>
                </a:lnTo>
                <a:lnTo>
                  <a:pt x="704850" y="367773"/>
                </a:lnTo>
                <a:close/>
                <a:moveTo>
                  <a:pt x="342900" y="0"/>
                </a:moveTo>
                <a:lnTo>
                  <a:pt x="650528" y="0"/>
                </a:lnTo>
                <a:lnTo>
                  <a:pt x="650528" y="367773"/>
                </a:lnTo>
                <a:lnTo>
                  <a:pt x="342900" y="367773"/>
                </a:lnTo>
                <a:close/>
                <a:moveTo>
                  <a:pt x="0" y="0"/>
                </a:moveTo>
                <a:lnTo>
                  <a:pt x="76907" y="0"/>
                </a:lnTo>
                <a:lnTo>
                  <a:pt x="76907" y="297768"/>
                </a:lnTo>
                <a:lnTo>
                  <a:pt x="295796" y="297768"/>
                </a:lnTo>
                <a:lnTo>
                  <a:pt x="295796" y="367773"/>
                </a:lnTo>
                <a:lnTo>
                  <a:pt x="0" y="367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4000" spc="-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79" y="266287"/>
            <a:ext cx="717095" cy="112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18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>
            <a:off x="624114" y="1088572"/>
            <a:ext cx="10943772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7496" y="362857"/>
            <a:ext cx="908791" cy="902109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10687452" y="653143"/>
            <a:ext cx="880434" cy="237233"/>
          </a:xfrm>
          <a:custGeom>
            <a:avLst/>
            <a:gdLst/>
            <a:ahLst/>
            <a:cxnLst/>
            <a:rect l="l" t="t" r="r" b="b"/>
            <a:pathLst>
              <a:path w="1364903" h="367773">
                <a:moveTo>
                  <a:pt x="1132210" y="70005"/>
                </a:moveTo>
                <a:lnTo>
                  <a:pt x="1132210" y="297768"/>
                </a:lnTo>
                <a:lnTo>
                  <a:pt x="1289968" y="297768"/>
                </a:lnTo>
                <a:lnTo>
                  <a:pt x="1289968" y="70005"/>
                </a:lnTo>
                <a:close/>
                <a:moveTo>
                  <a:pt x="417835" y="70005"/>
                </a:moveTo>
                <a:lnTo>
                  <a:pt x="417835" y="297768"/>
                </a:lnTo>
                <a:lnTo>
                  <a:pt x="575593" y="297768"/>
                </a:lnTo>
                <a:lnTo>
                  <a:pt x="575593" y="70005"/>
                </a:lnTo>
                <a:close/>
                <a:moveTo>
                  <a:pt x="1057275" y="0"/>
                </a:moveTo>
                <a:lnTo>
                  <a:pt x="1364903" y="0"/>
                </a:lnTo>
                <a:lnTo>
                  <a:pt x="1364903" y="367773"/>
                </a:lnTo>
                <a:lnTo>
                  <a:pt x="1057275" y="367773"/>
                </a:lnTo>
                <a:close/>
                <a:moveTo>
                  <a:pt x="704850" y="0"/>
                </a:moveTo>
                <a:lnTo>
                  <a:pt x="1002618" y="0"/>
                </a:lnTo>
                <a:lnTo>
                  <a:pt x="1002618" y="70005"/>
                </a:lnTo>
                <a:lnTo>
                  <a:pt x="780771" y="70005"/>
                </a:lnTo>
                <a:lnTo>
                  <a:pt x="780771" y="297768"/>
                </a:lnTo>
                <a:lnTo>
                  <a:pt x="930641" y="297768"/>
                </a:lnTo>
                <a:lnTo>
                  <a:pt x="930641" y="216917"/>
                </a:lnTo>
                <a:lnTo>
                  <a:pt x="831057" y="216917"/>
                </a:lnTo>
                <a:lnTo>
                  <a:pt x="831057" y="145926"/>
                </a:lnTo>
                <a:lnTo>
                  <a:pt x="1006562" y="145926"/>
                </a:lnTo>
                <a:lnTo>
                  <a:pt x="1006562" y="367773"/>
                </a:lnTo>
                <a:lnTo>
                  <a:pt x="704850" y="367773"/>
                </a:lnTo>
                <a:close/>
                <a:moveTo>
                  <a:pt x="342900" y="0"/>
                </a:moveTo>
                <a:lnTo>
                  <a:pt x="650528" y="0"/>
                </a:lnTo>
                <a:lnTo>
                  <a:pt x="650528" y="367773"/>
                </a:lnTo>
                <a:lnTo>
                  <a:pt x="342900" y="367773"/>
                </a:lnTo>
                <a:close/>
                <a:moveTo>
                  <a:pt x="0" y="0"/>
                </a:moveTo>
                <a:lnTo>
                  <a:pt x="76907" y="0"/>
                </a:lnTo>
                <a:lnTo>
                  <a:pt x="76907" y="297768"/>
                </a:lnTo>
                <a:lnTo>
                  <a:pt x="295796" y="297768"/>
                </a:lnTo>
                <a:lnTo>
                  <a:pt x="295796" y="367773"/>
                </a:lnTo>
                <a:lnTo>
                  <a:pt x="0" y="367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4000" spc="-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417311" y="597592"/>
            <a:ext cx="845432" cy="461665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CN" sz="2400" spc="-150" dirty="0">
                <a:solidFill>
                  <a:schemeClr val="accent1"/>
                </a:solidFill>
                <a:latin typeface="+mj-ea"/>
                <a:ea typeface="+mj-ea"/>
              </a:rPr>
              <a:t>04</a:t>
            </a:r>
            <a:endParaRPr lang="zh-CN" altLang="en-US" sz="2400" spc="-15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18938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DE2F-4803-4C6C-9BCA-FDA8B95371E0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E7C31-2445-47AE-9F8C-BAD2B7C03F7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5738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</p:sldLayoutIdLst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8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4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6.xml"/><Relationship Id="rId4" Type="http://schemas.openxmlformats.org/officeDocument/2006/relationships/chart" Target="../charts/char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8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2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65376" y="2665086"/>
            <a:ext cx="60195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solidFill>
                  <a:schemeClr val="accent1"/>
                </a:solidFill>
                <a:latin typeface="+mj-ea"/>
                <a:ea typeface="+mj-ea"/>
              </a:rPr>
              <a:t>移动终端</a:t>
            </a:r>
            <a:r>
              <a:rPr lang="en-US" altLang="zh-CN" sz="7200" dirty="0">
                <a:solidFill>
                  <a:schemeClr val="accent1"/>
                </a:solidFill>
                <a:latin typeface="+mj-ea"/>
                <a:ea typeface="+mj-ea"/>
              </a:rPr>
              <a:t>APP</a:t>
            </a:r>
            <a:endParaRPr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5376" y="3789302"/>
            <a:ext cx="5545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适用于年终总结、工作汇报、新年计划、述职报告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PPT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模板</a:t>
            </a:r>
          </a:p>
        </p:txBody>
      </p:sp>
      <p:sp>
        <p:nvSpPr>
          <p:cNvPr id="10" name="矩形: 圆角 9"/>
          <p:cNvSpPr/>
          <p:nvPr/>
        </p:nvSpPr>
        <p:spPr>
          <a:xfrm>
            <a:off x="922787" y="4728852"/>
            <a:ext cx="2063694" cy="52322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汇报人：千库网</a:t>
            </a:r>
            <a:endParaRPr lang="en-US" altLang="zh-CN" sz="1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汇报时间：</a:t>
            </a:r>
            <a:r>
              <a:rPr lang="en-US" altLang="zh-CN" sz="1400" b="1" dirty="0">
                <a:solidFill>
                  <a:schemeClr val="bg1"/>
                </a:solidFill>
                <a:latin typeface="+mn-ea"/>
              </a:rPr>
              <a:t>XX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年</a:t>
            </a:r>
            <a:r>
              <a:rPr lang="en-US" altLang="zh-CN" sz="1400" b="1" dirty="0">
                <a:solidFill>
                  <a:schemeClr val="bg1"/>
                </a:solidFill>
                <a:latin typeface="+mn-ea"/>
              </a:rPr>
              <a:t>X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月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902172" y="1776370"/>
            <a:ext cx="1364903" cy="367773"/>
          </a:xfrm>
          <a:custGeom>
            <a:avLst/>
            <a:gdLst/>
            <a:ahLst/>
            <a:cxnLst/>
            <a:rect l="l" t="t" r="r" b="b"/>
            <a:pathLst>
              <a:path w="1364903" h="367773">
                <a:moveTo>
                  <a:pt x="1132210" y="70005"/>
                </a:moveTo>
                <a:lnTo>
                  <a:pt x="1132210" y="297768"/>
                </a:lnTo>
                <a:lnTo>
                  <a:pt x="1289968" y="297768"/>
                </a:lnTo>
                <a:lnTo>
                  <a:pt x="1289968" y="70005"/>
                </a:lnTo>
                <a:close/>
                <a:moveTo>
                  <a:pt x="417835" y="70005"/>
                </a:moveTo>
                <a:lnTo>
                  <a:pt x="417835" y="297768"/>
                </a:lnTo>
                <a:lnTo>
                  <a:pt x="575593" y="297768"/>
                </a:lnTo>
                <a:lnTo>
                  <a:pt x="575593" y="70005"/>
                </a:lnTo>
                <a:close/>
                <a:moveTo>
                  <a:pt x="1057275" y="0"/>
                </a:moveTo>
                <a:lnTo>
                  <a:pt x="1364903" y="0"/>
                </a:lnTo>
                <a:lnTo>
                  <a:pt x="1364903" y="367773"/>
                </a:lnTo>
                <a:lnTo>
                  <a:pt x="1057275" y="367773"/>
                </a:lnTo>
                <a:close/>
                <a:moveTo>
                  <a:pt x="704850" y="0"/>
                </a:moveTo>
                <a:lnTo>
                  <a:pt x="1002618" y="0"/>
                </a:lnTo>
                <a:lnTo>
                  <a:pt x="1002618" y="70005"/>
                </a:lnTo>
                <a:lnTo>
                  <a:pt x="780771" y="70005"/>
                </a:lnTo>
                <a:lnTo>
                  <a:pt x="780771" y="297768"/>
                </a:lnTo>
                <a:lnTo>
                  <a:pt x="930641" y="297768"/>
                </a:lnTo>
                <a:lnTo>
                  <a:pt x="930641" y="216917"/>
                </a:lnTo>
                <a:lnTo>
                  <a:pt x="831057" y="216917"/>
                </a:lnTo>
                <a:lnTo>
                  <a:pt x="831057" y="145926"/>
                </a:lnTo>
                <a:lnTo>
                  <a:pt x="1006562" y="145926"/>
                </a:lnTo>
                <a:lnTo>
                  <a:pt x="1006562" y="367773"/>
                </a:lnTo>
                <a:lnTo>
                  <a:pt x="704850" y="367773"/>
                </a:lnTo>
                <a:close/>
                <a:moveTo>
                  <a:pt x="342900" y="0"/>
                </a:moveTo>
                <a:lnTo>
                  <a:pt x="650528" y="0"/>
                </a:lnTo>
                <a:lnTo>
                  <a:pt x="650528" y="367773"/>
                </a:lnTo>
                <a:lnTo>
                  <a:pt x="342900" y="367773"/>
                </a:lnTo>
                <a:close/>
                <a:moveTo>
                  <a:pt x="0" y="0"/>
                </a:moveTo>
                <a:lnTo>
                  <a:pt x="76907" y="0"/>
                </a:lnTo>
                <a:lnTo>
                  <a:pt x="76907" y="297768"/>
                </a:lnTo>
                <a:lnTo>
                  <a:pt x="295796" y="297768"/>
                </a:lnTo>
                <a:lnTo>
                  <a:pt x="295796" y="367773"/>
                </a:lnTo>
                <a:lnTo>
                  <a:pt x="0" y="36777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4000" spc="-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15" name="背景音乐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08229" y="-1259114"/>
            <a:ext cx="609600" cy="6096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504" y="3092726"/>
            <a:ext cx="2401604" cy="3765274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411" y="501602"/>
            <a:ext cx="4851504" cy="49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759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3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1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2.22222E-6 L -1.45833E-6 0.07361 " pathEditMode="relative" rAng="0" ptsTypes="AA">
                                      <p:cBhvr>
                                        <p:cTn id="42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  <p:bldP spid="10" grpId="1" animBg="1"/>
      <p:bldP spid="1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65376" y="3075580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accent1"/>
                </a:solidFill>
                <a:latin typeface="+mj-ea"/>
                <a:ea typeface="+mj-ea"/>
              </a:rPr>
              <a:t>第二章标题内容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65376" y="2138783"/>
            <a:ext cx="3044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spc="-300" dirty="0">
                <a:solidFill>
                  <a:schemeClr val="tx2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02</a:t>
            </a:r>
            <a:endParaRPr lang="zh-CN" altLang="en-US" sz="4800" spc="-300" dirty="0">
              <a:solidFill>
                <a:schemeClr val="tx2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7"/>
          <p:cNvSpPr txBox="1"/>
          <p:nvPr/>
        </p:nvSpPr>
        <p:spPr>
          <a:xfrm>
            <a:off x="791859" y="4126515"/>
            <a:ext cx="631371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Lorem Ipsum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industry. Lorem Ipsum has been the industry's standard dummy text ever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since</a:t>
            </a:r>
            <a:r>
              <a:rPr lang="en-US" altLang="zh-CN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Lorem</a:t>
            </a:r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 Ipsum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504" y="3092726"/>
            <a:ext cx="2401604" cy="376527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411" y="501602"/>
            <a:ext cx="4851504" cy="49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788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33333E-6 L 1.875E-6 0.05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/>
      <p:bldP spid="1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圆角矩形 17"/>
          <p:cNvSpPr/>
          <p:nvPr/>
        </p:nvSpPr>
        <p:spPr>
          <a:xfrm>
            <a:off x="8156184" y="3002409"/>
            <a:ext cx="2671762" cy="2918719"/>
          </a:xfrm>
          <a:prstGeom prst="roundRect">
            <a:avLst>
              <a:gd name="adj" fmla="val 7503"/>
            </a:avLst>
          </a:prstGeom>
          <a:noFill/>
          <a:ln w="25400" cap="flat" cmpd="sng">
            <a:solidFill>
              <a:schemeClr val="bg2">
                <a:lumMod val="75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lIns="180000" tIns="0" rIns="180000" bIns="0" anchor="ctr">
            <a:noAutofit/>
          </a:bodyPr>
          <a:lstStyle/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24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  <a:endParaRPr lang="en-US" altLang="zh-CN" sz="2400" dirty="0">
              <a:solidFill>
                <a:schemeClr val="accent3"/>
              </a:solidFill>
              <a:latin typeface="+mj-ea"/>
              <a:ea typeface="+mj-ea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8569560" y="1874005"/>
            <a:ext cx="1845011" cy="1845680"/>
            <a:chOff x="8569560" y="1874005"/>
            <a:chExt cx="1845011" cy="1845680"/>
          </a:xfrm>
        </p:grpSpPr>
        <p:sp>
          <p:nvSpPr>
            <p:cNvPr id="5" name="椭圆 4"/>
            <p:cNvSpPr/>
            <p:nvPr/>
          </p:nvSpPr>
          <p:spPr>
            <a:xfrm>
              <a:off x="8569560" y="1874005"/>
              <a:ext cx="1845011" cy="18456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Freeform 165"/>
            <p:cNvSpPr>
              <a:spLocks noEditPoints="1"/>
            </p:cNvSpPr>
            <p:nvPr/>
          </p:nvSpPr>
          <p:spPr bwMode="auto">
            <a:xfrm>
              <a:off x="9188777" y="2589271"/>
              <a:ext cx="606576" cy="415148"/>
            </a:xfrm>
            <a:custGeom>
              <a:avLst/>
              <a:gdLst>
                <a:gd name="T0" fmla="*/ 135 w 140"/>
                <a:gd name="T1" fmla="*/ 11 h 96"/>
                <a:gd name="T2" fmla="*/ 121 w 140"/>
                <a:gd name="T3" fmla="*/ 5 h 96"/>
                <a:gd name="T4" fmla="*/ 108 w 140"/>
                <a:gd name="T5" fmla="*/ 11 h 96"/>
                <a:gd name="T6" fmla="*/ 102 w 140"/>
                <a:gd name="T7" fmla="*/ 24 h 96"/>
                <a:gd name="T8" fmla="*/ 104 w 140"/>
                <a:gd name="T9" fmla="*/ 32 h 96"/>
                <a:gd name="T10" fmla="*/ 81 w 140"/>
                <a:gd name="T11" fmla="*/ 52 h 96"/>
                <a:gd name="T12" fmla="*/ 69 w 140"/>
                <a:gd name="T13" fmla="*/ 49 h 96"/>
                <a:gd name="T14" fmla="*/ 57 w 140"/>
                <a:gd name="T15" fmla="*/ 52 h 96"/>
                <a:gd name="T16" fmla="*/ 41 w 140"/>
                <a:gd name="T17" fmla="*/ 33 h 96"/>
                <a:gd name="T18" fmla="*/ 37 w 140"/>
                <a:gd name="T19" fmla="*/ 6 h 96"/>
                <a:gd name="T20" fmla="*/ 22 w 140"/>
                <a:gd name="T21" fmla="*/ 0 h 96"/>
                <a:gd name="T22" fmla="*/ 6 w 140"/>
                <a:gd name="T23" fmla="*/ 6 h 96"/>
                <a:gd name="T24" fmla="*/ 0 w 140"/>
                <a:gd name="T25" fmla="*/ 22 h 96"/>
                <a:gd name="T26" fmla="*/ 6 w 140"/>
                <a:gd name="T27" fmla="*/ 37 h 96"/>
                <a:gd name="T28" fmla="*/ 22 w 140"/>
                <a:gd name="T29" fmla="*/ 43 h 96"/>
                <a:gd name="T30" fmla="*/ 32 w 140"/>
                <a:gd name="T31" fmla="*/ 41 h 96"/>
                <a:gd name="T32" fmla="*/ 49 w 140"/>
                <a:gd name="T33" fmla="*/ 60 h 96"/>
                <a:gd name="T34" fmla="*/ 52 w 140"/>
                <a:gd name="T35" fmla="*/ 89 h 96"/>
                <a:gd name="T36" fmla="*/ 69 w 140"/>
                <a:gd name="T37" fmla="*/ 96 h 96"/>
                <a:gd name="T38" fmla="*/ 85 w 140"/>
                <a:gd name="T39" fmla="*/ 89 h 96"/>
                <a:gd name="T40" fmla="*/ 89 w 140"/>
                <a:gd name="T41" fmla="*/ 61 h 96"/>
                <a:gd name="T42" fmla="*/ 113 w 140"/>
                <a:gd name="T43" fmla="*/ 41 h 96"/>
                <a:gd name="T44" fmla="*/ 121 w 140"/>
                <a:gd name="T45" fmla="*/ 43 h 96"/>
                <a:gd name="T46" fmla="*/ 135 w 140"/>
                <a:gd name="T47" fmla="*/ 37 h 96"/>
                <a:gd name="T48" fmla="*/ 140 w 140"/>
                <a:gd name="T49" fmla="*/ 24 h 96"/>
                <a:gd name="T50" fmla="*/ 135 w 140"/>
                <a:gd name="T51" fmla="*/ 11 h 96"/>
                <a:gd name="T52" fmla="*/ 15 w 140"/>
                <a:gd name="T53" fmla="*/ 29 h 96"/>
                <a:gd name="T54" fmla="*/ 12 w 140"/>
                <a:gd name="T55" fmla="*/ 22 h 96"/>
                <a:gd name="T56" fmla="*/ 15 w 140"/>
                <a:gd name="T57" fmla="*/ 15 h 96"/>
                <a:gd name="T58" fmla="*/ 22 w 140"/>
                <a:gd name="T59" fmla="*/ 12 h 96"/>
                <a:gd name="T60" fmla="*/ 29 w 140"/>
                <a:gd name="T61" fmla="*/ 15 h 96"/>
                <a:gd name="T62" fmla="*/ 29 w 140"/>
                <a:gd name="T63" fmla="*/ 29 h 96"/>
                <a:gd name="T64" fmla="*/ 15 w 140"/>
                <a:gd name="T65" fmla="*/ 29 h 96"/>
                <a:gd name="T66" fmla="*/ 126 w 140"/>
                <a:gd name="T67" fmla="*/ 29 h 96"/>
                <a:gd name="T68" fmla="*/ 116 w 140"/>
                <a:gd name="T69" fmla="*/ 29 h 96"/>
                <a:gd name="T70" fmla="*/ 114 w 140"/>
                <a:gd name="T71" fmla="*/ 24 h 96"/>
                <a:gd name="T72" fmla="*/ 116 w 140"/>
                <a:gd name="T73" fmla="*/ 19 h 96"/>
                <a:gd name="T74" fmla="*/ 121 w 140"/>
                <a:gd name="T75" fmla="*/ 17 h 96"/>
                <a:gd name="T76" fmla="*/ 126 w 140"/>
                <a:gd name="T77" fmla="*/ 19 h 96"/>
                <a:gd name="T78" fmla="*/ 128 w 140"/>
                <a:gd name="T79" fmla="*/ 24 h 96"/>
                <a:gd name="T80" fmla="*/ 126 w 140"/>
                <a:gd name="T81" fmla="*/ 2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0" h="96">
                  <a:moveTo>
                    <a:pt x="135" y="11"/>
                  </a:moveTo>
                  <a:cubicBezTo>
                    <a:pt x="131" y="7"/>
                    <a:pt x="126" y="5"/>
                    <a:pt x="121" y="5"/>
                  </a:cubicBezTo>
                  <a:cubicBezTo>
                    <a:pt x="116" y="5"/>
                    <a:pt x="111" y="7"/>
                    <a:pt x="108" y="11"/>
                  </a:cubicBezTo>
                  <a:cubicBezTo>
                    <a:pt x="104" y="14"/>
                    <a:pt x="102" y="19"/>
                    <a:pt x="102" y="24"/>
                  </a:cubicBezTo>
                  <a:cubicBezTo>
                    <a:pt x="102" y="27"/>
                    <a:pt x="103" y="30"/>
                    <a:pt x="104" y="32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77" y="50"/>
                    <a:pt x="73" y="49"/>
                    <a:pt x="69" y="49"/>
                  </a:cubicBezTo>
                  <a:cubicBezTo>
                    <a:pt x="65" y="49"/>
                    <a:pt x="61" y="50"/>
                    <a:pt x="57" y="52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5" y="24"/>
                    <a:pt x="44" y="13"/>
                    <a:pt x="37" y="6"/>
                  </a:cubicBezTo>
                  <a:cubicBezTo>
                    <a:pt x="33" y="2"/>
                    <a:pt x="28" y="0"/>
                    <a:pt x="22" y="0"/>
                  </a:cubicBezTo>
                  <a:cubicBezTo>
                    <a:pt x="16" y="0"/>
                    <a:pt x="11" y="2"/>
                    <a:pt x="6" y="6"/>
                  </a:cubicBezTo>
                  <a:cubicBezTo>
                    <a:pt x="2" y="10"/>
                    <a:pt x="0" y="16"/>
                    <a:pt x="0" y="22"/>
                  </a:cubicBezTo>
                  <a:cubicBezTo>
                    <a:pt x="0" y="27"/>
                    <a:pt x="2" y="33"/>
                    <a:pt x="6" y="37"/>
                  </a:cubicBezTo>
                  <a:cubicBezTo>
                    <a:pt x="11" y="41"/>
                    <a:pt x="16" y="43"/>
                    <a:pt x="22" y="43"/>
                  </a:cubicBezTo>
                  <a:cubicBezTo>
                    <a:pt x="25" y="43"/>
                    <a:pt x="29" y="42"/>
                    <a:pt x="32" y="41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3" y="69"/>
                    <a:pt x="44" y="81"/>
                    <a:pt x="52" y="89"/>
                  </a:cubicBezTo>
                  <a:cubicBezTo>
                    <a:pt x="56" y="94"/>
                    <a:pt x="62" y="96"/>
                    <a:pt x="69" y="96"/>
                  </a:cubicBezTo>
                  <a:cubicBezTo>
                    <a:pt x="75" y="96"/>
                    <a:pt x="81" y="94"/>
                    <a:pt x="85" y="89"/>
                  </a:cubicBezTo>
                  <a:cubicBezTo>
                    <a:pt x="93" y="82"/>
                    <a:pt x="94" y="70"/>
                    <a:pt x="89" y="61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15" y="42"/>
                    <a:pt x="118" y="43"/>
                    <a:pt x="121" y="43"/>
                  </a:cubicBezTo>
                  <a:cubicBezTo>
                    <a:pt x="126" y="43"/>
                    <a:pt x="131" y="41"/>
                    <a:pt x="135" y="37"/>
                  </a:cubicBezTo>
                  <a:cubicBezTo>
                    <a:pt x="138" y="34"/>
                    <a:pt x="140" y="29"/>
                    <a:pt x="140" y="24"/>
                  </a:cubicBezTo>
                  <a:cubicBezTo>
                    <a:pt x="140" y="19"/>
                    <a:pt x="138" y="14"/>
                    <a:pt x="135" y="11"/>
                  </a:cubicBezTo>
                  <a:close/>
                  <a:moveTo>
                    <a:pt x="15" y="29"/>
                  </a:moveTo>
                  <a:cubicBezTo>
                    <a:pt x="13" y="27"/>
                    <a:pt x="12" y="24"/>
                    <a:pt x="12" y="22"/>
                  </a:cubicBezTo>
                  <a:cubicBezTo>
                    <a:pt x="12" y="19"/>
                    <a:pt x="13" y="17"/>
                    <a:pt x="15" y="15"/>
                  </a:cubicBezTo>
                  <a:cubicBezTo>
                    <a:pt x="17" y="13"/>
                    <a:pt x="19" y="12"/>
                    <a:pt x="22" y="12"/>
                  </a:cubicBezTo>
                  <a:cubicBezTo>
                    <a:pt x="24" y="12"/>
                    <a:pt x="27" y="13"/>
                    <a:pt x="29" y="15"/>
                  </a:cubicBezTo>
                  <a:cubicBezTo>
                    <a:pt x="33" y="18"/>
                    <a:pt x="33" y="25"/>
                    <a:pt x="29" y="29"/>
                  </a:cubicBezTo>
                  <a:cubicBezTo>
                    <a:pt x="25" y="32"/>
                    <a:pt x="19" y="32"/>
                    <a:pt x="15" y="29"/>
                  </a:cubicBezTo>
                  <a:close/>
                  <a:moveTo>
                    <a:pt x="126" y="29"/>
                  </a:moveTo>
                  <a:cubicBezTo>
                    <a:pt x="123" y="32"/>
                    <a:pt x="119" y="32"/>
                    <a:pt x="116" y="29"/>
                  </a:cubicBezTo>
                  <a:cubicBezTo>
                    <a:pt x="115" y="28"/>
                    <a:pt x="114" y="26"/>
                    <a:pt x="114" y="24"/>
                  </a:cubicBezTo>
                  <a:cubicBezTo>
                    <a:pt x="114" y="22"/>
                    <a:pt x="115" y="21"/>
                    <a:pt x="116" y="19"/>
                  </a:cubicBezTo>
                  <a:cubicBezTo>
                    <a:pt x="118" y="18"/>
                    <a:pt x="119" y="17"/>
                    <a:pt x="121" y="17"/>
                  </a:cubicBezTo>
                  <a:cubicBezTo>
                    <a:pt x="123" y="17"/>
                    <a:pt x="125" y="18"/>
                    <a:pt x="126" y="19"/>
                  </a:cubicBezTo>
                  <a:cubicBezTo>
                    <a:pt x="127" y="21"/>
                    <a:pt x="128" y="22"/>
                    <a:pt x="128" y="24"/>
                  </a:cubicBezTo>
                  <a:cubicBezTo>
                    <a:pt x="128" y="26"/>
                    <a:pt x="127" y="28"/>
                    <a:pt x="126" y="2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" name="圆角矩形 17"/>
          <p:cNvSpPr/>
          <p:nvPr/>
        </p:nvSpPr>
        <p:spPr>
          <a:xfrm>
            <a:off x="1364054" y="3002409"/>
            <a:ext cx="2671762" cy="2918719"/>
          </a:xfrm>
          <a:prstGeom prst="roundRect">
            <a:avLst>
              <a:gd name="adj" fmla="val 7503"/>
            </a:avLst>
          </a:prstGeom>
          <a:noFill/>
          <a:ln w="25400" cap="flat" cmpd="sng">
            <a:solidFill>
              <a:schemeClr val="bg2">
                <a:lumMod val="75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lIns="180000" tIns="0" rIns="180000" bIns="0" anchor="ctr">
            <a:noAutofit/>
          </a:bodyPr>
          <a:lstStyle/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24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  <a:endParaRPr lang="en-US" altLang="zh-CN" sz="24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1777430" y="1874005"/>
            <a:ext cx="1845011" cy="1845680"/>
            <a:chOff x="1577014" y="1874005"/>
            <a:chExt cx="1845011" cy="1845680"/>
          </a:xfrm>
        </p:grpSpPr>
        <p:sp>
          <p:nvSpPr>
            <p:cNvPr id="10" name="椭圆 9"/>
            <p:cNvSpPr/>
            <p:nvPr/>
          </p:nvSpPr>
          <p:spPr>
            <a:xfrm>
              <a:off x="1577014" y="1874005"/>
              <a:ext cx="1845011" cy="18456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2272105" y="2582076"/>
              <a:ext cx="454828" cy="461837"/>
              <a:chOff x="8338062" y="2235822"/>
              <a:chExt cx="518093" cy="526074"/>
            </a:xfrm>
            <a:solidFill>
              <a:schemeClr val="bg2"/>
            </a:solidFill>
          </p:grpSpPr>
          <p:sp>
            <p:nvSpPr>
              <p:cNvPr id="12" name="Freeform 78"/>
              <p:cNvSpPr>
                <a:spLocks noEditPoints="1"/>
              </p:cNvSpPr>
              <p:nvPr/>
            </p:nvSpPr>
            <p:spPr bwMode="auto">
              <a:xfrm>
                <a:off x="8338062" y="2235822"/>
                <a:ext cx="518093" cy="386107"/>
              </a:xfrm>
              <a:custGeom>
                <a:avLst/>
                <a:gdLst>
                  <a:gd name="T0" fmla="*/ 52 w 140"/>
                  <a:gd name="T1" fmla="*/ 75 h 105"/>
                  <a:gd name="T2" fmla="*/ 52 w 140"/>
                  <a:gd name="T3" fmla="*/ 76 h 105"/>
                  <a:gd name="T4" fmla="*/ 53 w 140"/>
                  <a:gd name="T5" fmla="*/ 76 h 105"/>
                  <a:gd name="T6" fmla="*/ 52 w 140"/>
                  <a:gd name="T7" fmla="*/ 75 h 105"/>
                  <a:gd name="T8" fmla="*/ 136 w 140"/>
                  <a:gd name="T9" fmla="*/ 0 h 105"/>
                  <a:gd name="T10" fmla="*/ 4 w 140"/>
                  <a:gd name="T11" fmla="*/ 0 h 105"/>
                  <a:gd name="T12" fmla="*/ 0 w 140"/>
                  <a:gd name="T13" fmla="*/ 4 h 105"/>
                  <a:gd name="T14" fmla="*/ 0 w 140"/>
                  <a:gd name="T15" fmla="*/ 16 h 105"/>
                  <a:gd name="T16" fmla="*/ 4 w 140"/>
                  <a:gd name="T17" fmla="*/ 20 h 105"/>
                  <a:gd name="T18" fmla="*/ 6 w 140"/>
                  <a:gd name="T19" fmla="*/ 20 h 105"/>
                  <a:gd name="T20" fmla="*/ 10 w 140"/>
                  <a:gd name="T21" fmla="*/ 24 h 105"/>
                  <a:gd name="T22" fmla="*/ 10 w 140"/>
                  <a:gd name="T23" fmla="*/ 101 h 105"/>
                  <a:gd name="T24" fmla="*/ 14 w 140"/>
                  <a:gd name="T25" fmla="*/ 105 h 105"/>
                  <a:gd name="T26" fmla="*/ 126 w 140"/>
                  <a:gd name="T27" fmla="*/ 105 h 105"/>
                  <a:gd name="T28" fmla="*/ 130 w 140"/>
                  <a:gd name="T29" fmla="*/ 101 h 105"/>
                  <a:gd name="T30" fmla="*/ 130 w 140"/>
                  <a:gd name="T31" fmla="*/ 24 h 105"/>
                  <a:gd name="T32" fmla="*/ 134 w 140"/>
                  <a:gd name="T33" fmla="*/ 20 h 105"/>
                  <a:gd name="T34" fmla="*/ 136 w 140"/>
                  <a:gd name="T35" fmla="*/ 20 h 105"/>
                  <a:gd name="T36" fmla="*/ 140 w 140"/>
                  <a:gd name="T37" fmla="*/ 16 h 105"/>
                  <a:gd name="T38" fmla="*/ 140 w 140"/>
                  <a:gd name="T39" fmla="*/ 4 h 105"/>
                  <a:gd name="T40" fmla="*/ 136 w 140"/>
                  <a:gd name="T41" fmla="*/ 0 h 105"/>
                  <a:gd name="T42" fmla="*/ 86 w 140"/>
                  <a:gd name="T43" fmla="*/ 56 h 105"/>
                  <a:gd name="T44" fmla="*/ 72 w 140"/>
                  <a:gd name="T45" fmla="*/ 56 h 105"/>
                  <a:gd name="T46" fmla="*/ 72 w 140"/>
                  <a:gd name="T47" fmla="*/ 42 h 105"/>
                  <a:gd name="T48" fmla="*/ 86 w 140"/>
                  <a:gd name="T49" fmla="*/ 56 h 105"/>
                  <a:gd name="T50" fmla="*/ 77 w 140"/>
                  <a:gd name="T51" fmla="*/ 82 h 105"/>
                  <a:gd name="T52" fmla="*/ 70 w 140"/>
                  <a:gd name="T53" fmla="*/ 83 h 105"/>
                  <a:gd name="T54" fmla="*/ 53 w 140"/>
                  <a:gd name="T55" fmla="*/ 76 h 105"/>
                  <a:gd name="T56" fmla="*/ 52 w 140"/>
                  <a:gd name="T57" fmla="*/ 75 h 105"/>
                  <a:gd name="T58" fmla="*/ 45 w 140"/>
                  <a:gd name="T59" fmla="*/ 58 h 105"/>
                  <a:gd name="T60" fmla="*/ 47 w 140"/>
                  <a:gd name="T61" fmla="*/ 51 h 105"/>
                  <a:gd name="T62" fmla="*/ 68 w 140"/>
                  <a:gd name="T63" fmla="*/ 34 h 105"/>
                  <a:gd name="T64" fmla="*/ 68 w 140"/>
                  <a:gd name="T65" fmla="*/ 60 h 105"/>
                  <a:gd name="T66" fmla="*/ 95 w 140"/>
                  <a:gd name="T67" fmla="*/ 60 h 105"/>
                  <a:gd name="T68" fmla="*/ 77 w 140"/>
                  <a:gd name="T69" fmla="*/ 82 h 105"/>
                  <a:gd name="T70" fmla="*/ 52 w 140"/>
                  <a:gd name="T71" fmla="*/ 75 h 105"/>
                  <a:gd name="T72" fmla="*/ 52 w 140"/>
                  <a:gd name="T73" fmla="*/ 76 h 105"/>
                  <a:gd name="T74" fmla="*/ 53 w 140"/>
                  <a:gd name="T75" fmla="*/ 76 h 105"/>
                  <a:gd name="T76" fmla="*/ 52 w 140"/>
                  <a:gd name="T77" fmla="*/ 7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0" h="105">
                    <a:moveTo>
                      <a:pt x="52" y="75"/>
                    </a:moveTo>
                    <a:cubicBezTo>
                      <a:pt x="52" y="76"/>
                      <a:pt x="52" y="76"/>
                      <a:pt x="52" y="76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53" y="76"/>
                      <a:pt x="52" y="75"/>
                      <a:pt x="52" y="75"/>
                    </a:cubicBezTo>
                    <a:close/>
                    <a:moveTo>
                      <a:pt x="136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9"/>
                      <a:pt x="2" y="20"/>
                      <a:pt x="4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8" y="20"/>
                      <a:pt x="10" y="22"/>
                      <a:pt x="10" y="24"/>
                    </a:cubicBezTo>
                    <a:cubicBezTo>
                      <a:pt x="10" y="101"/>
                      <a:pt x="10" y="101"/>
                      <a:pt x="10" y="101"/>
                    </a:cubicBezTo>
                    <a:cubicBezTo>
                      <a:pt x="10" y="103"/>
                      <a:pt x="11" y="105"/>
                      <a:pt x="14" y="105"/>
                    </a:cubicBezTo>
                    <a:cubicBezTo>
                      <a:pt x="126" y="105"/>
                      <a:pt x="126" y="105"/>
                      <a:pt x="126" y="105"/>
                    </a:cubicBezTo>
                    <a:cubicBezTo>
                      <a:pt x="129" y="105"/>
                      <a:pt x="130" y="103"/>
                      <a:pt x="130" y="101"/>
                    </a:cubicBezTo>
                    <a:cubicBezTo>
                      <a:pt x="130" y="24"/>
                      <a:pt x="130" y="24"/>
                      <a:pt x="130" y="24"/>
                    </a:cubicBezTo>
                    <a:cubicBezTo>
                      <a:pt x="130" y="22"/>
                      <a:pt x="132" y="20"/>
                      <a:pt x="134" y="20"/>
                    </a:cubicBezTo>
                    <a:cubicBezTo>
                      <a:pt x="136" y="20"/>
                      <a:pt x="136" y="20"/>
                      <a:pt x="136" y="20"/>
                    </a:cubicBezTo>
                    <a:cubicBezTo>
                      <a:pt x="138" y="20"/>
                      <a:pt x="140" y="19"/>
                      <a:pt x="140" y="16"/>
                    </a:cubicBezTo>
                    <a:cubicBezTo>
                      <a:pt x="140" y="4"/>
                      <a:pt x="140" y="4"/>
                      <a:pt x="140" y="4"/>
                    </a:cubicBezTo>
                    <a:cubicBezTo>
                      <a:pt x="140" y="2"/>
                      <a:pt x="138" y="0"/>
                      <a:pt x="136" y="0"/>
                    </a:cubicBezTo>
                    <a:close/>
                    <a:moveTo>
                      <a:pt x="86" y="56"/>
                    </a:moveTo>
                    <a:cubicBezTo>
                      <a:pt x="72" y="56"/>
                      <a:pt x="72" y="56"/>
                      <a:pt x="72" y="56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9" y="43"/>
                      <a:pt x="85" y="49"/>
                      <a:pt x="86" y="56"/>
                    </a:cubicBezTo>
                    <a:close/>
                    <a:moveTo>
                      <a:pt x="77" y="82"/>
                    </a:moveTo>
                    <a:cubicBezTo>
                      <a:pt x="75" y="82"/>
                      <a:pt x="73" y="83"/>
                      <a:pt x="70" y="83"/>
                    </a:cubicBezTo>
                    <a:cubicBezTo>
                      <a:pt x="64" y="83"/>
                      <a:pt x="58" y="80"/>
                      <a:pt x="53" y="76"/>
                    </a:cubicBezTo>
                    <a:cubicBezTo>
                      <a:pt x="53" y="76"/>
                      <a:pt x="52" y="75"/>
                      <a:pt x="52" y="75"/>
                    </a:cubicBezTo>
                    <a:cubicBezTo>
                      <a:pt x="48" y="70"/>
                      <a:pt x="45" y="65"/>
                      <a:pt x="45" y="58"/>
                    </a:cubicBezTo>
                    <a:cubicBezTo>
                      <a:pt x="45" y="56"/>
                      <a:pt x="46" y="53"/>
                      <a:pt x="47" y="51"/>
                    </a:cubicBezTo>
                    <a:cubicBezTo>
                      <a:pt x="49" y="41"/>
                      <a:pt x="58" y="35"/>
                      <a:pt x="68" y="34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95" y="60"/>
                      <a:pt x="95" y="60"/>
                      <a:pt x="95" y="60"/>
                    </a:cubicBezTo>
                    <a:cubicBezTo>
                      <a:pt x="94" y="70"/>
                      <a:pt x="87" y="79"/>
                      <a:pt x="77" y="82"/>
                    </a:cubicBezTo>
                    <a:close/>
                    <a:moveTo>
                      <a:pt x="52" y="75"/>
                    </a:moveTo>
                    <a:cubicBezTo>
                      <a:pt x="52" y="76"/>
                      <a:pt x="52" y="76"/>
                      <a:pt x="52" y="76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53" y="76"/>
                      <a:pt x="52" y="75"/>
                      <a:pt x="52" y="7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3" name="Freeform 79"/>
              <p:cNvSpPr>
                <a:spLocks/>
              </p:cNvSpPr>
              <p:nvPr/>
            </p:nvSpPr>
            <p:spPr bwMode="auto">
              <a:xfrm>
                <a:off x="8464138" y="2667342"/>
                <a:ext cx="265943" cy="94554"/>
              </a:xfrm>
              <a:custGeom>
                <a:avLst/>
                <a:gdLst>
                  <a:gd name="T0" fmla="*/ 47 w 72"/>
                  <a:gd name="T1" fmla="*/ 0 h 26"/>
                  <a:gd name="T2" fmla="*/ 40 w 72"/>
                  <a:gd name="T3" fmla="*/ 0 h 26"/>
                  <a:gd name="T4" fmla="*/ 32 w 72"/>
                  <a:gd name="T5" fmla="*/ 0 h 26"/>
                  <a:gd name="T6" fmla="*/ 14 w 72"/>
                  <a:gd name="T7" fmla="*/ 0 h 26"/>
                  <a:gd name="T8" fmla="*/ 9 w 72"/>
                  <a:gd name="T9" fmla="*/ 3 h 26"/>
                  <a:gd name="T10" fmla="*/ 1 w 72"/>
                  <a:gd name="T11" fmla="*/ 22 h 26"/>
                  <a:gd name="T12" fmla="*/ 3 w 72"/>
                  <a:gd name="T13" fmla="*/ 26 h 26"/>
                  <a:gd name="T14" fmla="*/ 14 w 72"/>
                  <a:gd name="T15" fmla="*/ 26 h 26"/>
                  <a:gd name="T16" fmla="*/ 20 w 72"/>
                  <a:gd name="T17" fmla="*/ 22 h 26"/>
                  <a:gd name="T18" fmla="*/ 23 w 72"/>
                  <a:gd name="T19" fmla="*/ 16 h 26"/>
                  <a:gd name="T20" fmla="*/ 29 w 72"/>
                  <a:gd name="T21" fmla="*/ 13 h 26"/>
                  <a:gd name="T22" fmla="*/ 43 w 72"/>
                  <a:gd name="T23" fmla="*/ 13 h 26"/>
                  <a:gd name="T24" fmla="*/ 49 w 72"/>
                  <a:gd name="T25" fmla="*/ 16 h 26"/>
                  <a:gd name="T26" fmla="*/ 52 w 72"/>
                  <a:gd name="T27" fmla="*/ 22 h 26"/>
                  <a:gd name="T28" fmla="*/ 58 w 72"/>
                  <a:gd name="T29" fmla="*/ 26 h 26"/>
                  <a:gd name="T30" fmla="*/ 69 w 72"/>
                  <a:gd name="T31" fmla="*/ 26 h 26"/>
                  <a:gd name="T32" fmla="*/ 71 w 72"/>
                  <a:gd name="T33" fmla="*/ 22 h 26"/>
                  <a:gd name="T34" fmla="*/ 63 w 72"/>
                  <a:gd name="T35" fmla="*/ 3 h 26"/>
                  <a:gd name="T36" fmla="*/ 58 w 72"/>
                  <a:gd name="T37" fmla="*/ 0 h 26"/>
                  <a:gd name="T38" fmla="*/ 47 w 72"/>
                  <a:gd name="T3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26">
                    <a:moveTo>
                      <a:pt x="47" y="0"/>
                    </a:moveTo>
                    <a:cubicBezTo>
                      <a:pt x="45" y="0"/>
                      <a:pt x="42" y="0"/>
                      <a:pt x="40" y="0"/>
                    </a:cubicBezTo>
                    <a:cubicBezTo>
                      <a:pt x="38" y="0"/>
                      <a:pt x="34" y="0"/>
                      <a:pt x="32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2" y="0"/>
                      <a:pt x="10" y="1"/>
                      <a:pt x="9" y="3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0" y="24"/>
                      <a:pt x="1" y="26"/>
                      <a:pt x="3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7" y="26"/>
                      <a:pt x="19" y="24"/>
                      <a:pt x="20" y="22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4"/>
                      <a:pt x="27" y="13"/>
                      <a:pt x="29" y="13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5" y="13"/>
                      <a:pt x="48" y="14"/>
                      <a:pt x="49" y="16"/>
                    </a:cubicBezTo>
                    <a:cubicBezTo>
                      <a:pt x="52" y="22"/>
                      <a:pt x="52" y="22"/>
                      <a:pt x="52" y="22"/>
                    </a:cubicBezTo>
                    <a:cubicBezTo>
                      <a:pt x="53" y="24"/>
                      <a:pt x="55" y="26"/>
                      <a:pt x="58" y="26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71" y="26"/>
                      <a:pt x="72" y="24"/>
                      <a:pt x="71" y="22"/>
                    </a:cubicBezTo>
                    <a:cubicBezTo>
                      <a:pt x="63" y="3"/>
                      <a:pt x="63" y="3"/>
                      <a:pt x="63" y="3"/>
                    </a:cubicBezTo>
                    <a:cubicBezTo>
                      <a:pt x="62" y="1"/>
                      <a:pt x="60" y="0"/>
                      <a:pt x="58" y="0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4" name="椭圆 13"/>
          <p:cNvSpPr/>
          <p:nvPr/>
        </p:nvSpPr>
        <p:spPr>
          <a:xfrm>
            <a:off x="3096066" y="1874005"/>
            <a:ext cx="497567" cy="497747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gency FB" panose="020B0503020202020204" pitchFamily="34" charset="0"/>
              </a:rPr>
              <a:t>01</a:t>
            </a:r>
            <a:endParaRPr lang="zh-CN" altLang="en-US" sz="2000" dirty="0">
              <a:solidFill>
                <a:schemeClr val="accent1"/>
              </a:solidFill>
              <a:latin typeface="Agency FB" panose="020B0503020202020204" pitchFamily="34" charset="0"/>
            </a:endParaRPr>
          </a:p>
        </p:txBody>
      </p:sp>
      <p:sp>
        <p:nvSpPr>
          <p:cNvPr id="15" name="圆角矩形 17"/>
          <p:cNvSpPr/>
          <p:nvPr/>
        </p:nvSpPr>
        <p:spPr>
          <a:xfrm>
            <a:off x="4760119" y="3002409"/>
            <a:ext cx="2671762" cy="2918719"/>
          </a:xfrm>
          <a:prstGeom prst="roundRect">
            <a:avLst>
              <a:gd name="adj" fmla="val 7503"/>
            </a:avLst>
          </a:prstGeom>
          <a:noFill/>
          <a:ln w="25400" cap="flat" cmpd="sng">
            <a:solidFill>
              <a:schemeClr val="bg2">
                <a:lumMod val="75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lIns="180000" tIns="0" rIns="180000" bIns="0" anchor="ctr">
            <a:noAutofit/>
          </a:bodyPr>
          <a:lstStyle/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24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标题内容</a:t>
            </a:r>
            <a:endParaRPr lang="en-US" altLang="zh-CN" sz="2400" dirty="0">
              <a:solidFill>
                <a:schemeClr val="accent2"/>
              </a:solidFill>
              <a:latin typeface="+mj-ea"/>
              <a:ea typeface="+mj-ea"/>
            </a:endParaRP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16" name="椭圆 15"/>
          <p:cNvSpPr/>
          <p:nvPr/>
        </p:nvSpPr>
        <p:spPr>
          <a:xfrm>
            <a:off x="9888196" y="1874005"/>
            <a:ext cx="497567" cy="497747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gency FB" panose="020B0503020202020204" pitchFamily="34" charset="0"/>
              </a:rPr>
              <a:t>03</a:t>
            </a:r>
            <a:endParaRPr lang="zh-CN" altLang="en-US" sz="2000" dirty="0">
              <a:solidFill>
                <a:schemeClr val="accent1"/>
              </a:solidFill>
              <a:latin typeface="Agency FB" panose="020B0503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173495" y="1874005"/>
            <a:ext cx="1845011" cy="1845680"/>
            <a:chOff x="5173495" y="1874005"/>
            <a:chExt cx="1845011" cy="1845680"/>
          </a:xfrm>
        </p:grpSpPr>
        <p:sp>
          <p:nvSpPr>
            <p:cNvPr id="18" name="椭圆 17"/>
            <p:cNvSpPr/>
            <p:nvPr/>
          </p:nvSpPr>
          <p:spPr>
            <a:xfrm>
              <a:off x="5173495" y="1874005"/>
              <a:ext cx="1845011" cy="1845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Freeform 107"/>
            <p:cNvSpPr>
              <a:spLocks noEditPoints="1"/>
            </p:cNvSpPr>
            <p:nvPr/>
          </p:nvSpPr>
          <p:spPr bwMode="auto">
            <a:xfrm>
              <a:off x="5853830" y="2586904"/>
              <a:ext cx="484340" cy="419884"/>
            </a:xfrm>
            <a:custGeom>
              <a:avLst/>
              <a:gdLst>
                <a:gd name="T0" fmla="*/ 136 w 140"/>
                <a:gd name="T1" fmla="*/ 0 h 122"/>
                <a:gd name="T2" fmla="*/ 28 w 140"/>
                <a:gd name="T3" fmla="*/ 0 h 122"/>
                <a:gd name="T4" fmla="*/ 24 w 140"/>
                <a:gd name="T5" fmla="*/ 4 h 122"/>
                <a:gd name="T6" fmla="*/ 24 w 140"/>
                <a:gd name="T7" fmla="*/ 9 h 122"/>
                <a:gd name="T8" fmla="*/ 24 w 140"/>
                <a:gd name="T9" fmla="*/ 13 h 122"/>
                <a:gd name="T10" fmla="*/ 24 w 140"/>
                <a:gd name="T11" fmla="*/ 16 h 122"/>
                <a:gd name="T12" fmla="*/ 24 w 140"/>
                <a:gd name="T13" fmla="*/ 23 h 122"/>
                <a:gd name="T14" fmla="*/ 24 w 140"/>
                <a:gd name="T15" fmla="*/ 24 h 122"/>
                <a:gd name="T16" fmla="*/ 4 w 140"/>
                <a:gd name="T17" fmla="*/ 24 h 122"/>
                <a:gd name="T18" fmla="*/ 0 w 140"/>
                <a:gd name="T19" fmla="*/ 28 h 122"/>
                <a:gd name="T20" fmla="*/ 0 w 140"/>
                <a:gd name="T21" fmla="*/ 118 h 122"/>
                <a:gd name="T22" fmla="*/ 4 w 140"/>
                <a:gd name="T23" fmla="*/ 122 h 122"/>
                <a:gd name="T24" fmla="*/ 112 w 140"/>
                <a:gd name="T25" fmla="*/ 122 h 122"/>
                <a:gd name="T26" fmla="*/ 116 w 140"/>
                <a:gd name="T27" fmla="*/ 118 h 122"/>
                <a:gd name="T28" fmla="*/ 116 w 140"/>
                <a:gd name="T29" fmla="*/ 98 h 122"/>
                <a:gd name="T30" fmla="*/ 136 w 140"/>
                <a:gd name="T31" fmla="*/ 98 h 122"/>
                <a:gd name="T32" fmla="*/ 140 w 140"/>
                <a:gd name="T33" fmla="*/ 94 h 122"/>
                <a:gd name="T34" fmla="*/ 140 w 140"/>
                <a:gd name="T35" fmla="*/ 89 h 122"/>
                <a:gd name="T36" fmla="*/ 140 w 140"/>
                <a:gd name="T37" fmla="*/ 85 h 122"/>
                <a:gd name="T38" fmla="*/ 140 w 140"/>
                <a:gd name="T39" fmla="*/ 81 h 122"/>
                <a:gd name="T40" fmla="*/ 140 w 140"/>
                <a:gd name="T41" fmla="*/ 17 h 122"/>
                <a:gd name="T42" fmla="*/ 140 w 140"/>
                <a:gd name="T43" fmla="*/ 13 h 122"/>
                <a:gd name="T44" fmla="*/ 140 w 140"/>
                <a:gd name="T45" fmla="*/ 9 h 122"/>
                <a:gd name="T46" fmla="*/ 140 w 140"/>
                <a:gd name="T47" fmla="*/ 4 h 122"/>
                <a:gd name="T48" fmla="*/ 136 w 140"/>
                <a:gd name="T49" fmla="*/ 0 h 122"/>
                <a:gd name="T50" fmla="*/ 68 w 140"/>
                <a:gd name="T51" fmla="*/ 58 h 122"/>
                <a:gd name="T52" fmla="*/ 79 w 140"/>
                <a:gd name="T53" fmla="*/ 47 h 122"/>
                <a:gd name="T54" fmla="*/ 89 w 140"/>
                <a:gd name="T55" fmla="*/ 58 h 122"/>
                <a:gd name="T56" fmla="*/ 79 w 140"/>
                <a:gd name="T57" fmla="*/ 68 h 122"/>
                <a:gd name="T58" fmla="*/ 68 w 140"/>
                <a:gd name="T59" fmla="*/ 58 h 122"/>
                <a:gd name="T60" fmla="*/ 99 w 140"/>
                <a:gd name="T61" fmla="*/ 109 h 122"/>
                <a:gd name="T62" fmla="*/ 17 w 140"/>
                <a:gd name="T63" fmla="*/ 109 h 122"/>
                <a:gd name="T64" fmla="*/ 13 w 140"/>
                <a:gd name="T65" fmla="*/ 105 h 122"/>
                <a:gd name="T66" fmla="*/ 13 w 140"/>
                <a:gd name="T67" fmla="*/ 97 h 122"/>
                <a:gd name="T68" fmla="*/ 14 w 140"/>
                <a:gd name="T69" fmla="*/ 92 h 122"/>
                <a:gd name="T70" fmla="*/ 15 w 140"/>
                <a:gd name="T71" fmla="*/ 89 h 122"/>
                <a:gd name="T72" fmla="*/ 53 w 140"/>
                <a:gd name="T73" fmla="*/ 75 h 122"/>
                <a:gd name="T74" fmla="*/ 60 w 140"/>
                <a:gd name="T75" fmla="*/ 79 h 122"/>
                <a:gd name="T76" fmla="*/ 68 w 140"/>
                <a:gd name="T77" fmla="*/ 83 h 122"/>
                <a:gd name="T78" fmla="*/ 99 w 140"/>
                <a:gd name="T79" fmla="*/ 84 h 122"/>
                <a:gd name="T80" fmla="*/ 100 w 140"/>
                <a:gd name="T81" fmla="*/ 84 h 122"/>
                <a:gd name="T82" fmla="*/ 103 w 140"/>
                <a:gd name="T83" fmla="*/ 86 h 122"/>
                <a:gd name="T84" fmla="*/ 103 w 140"/>
                <a:gd name="T85" fmla="*/ 105 h 122"/>
                <a:gd name="T86" fmla="*/ 99 w 140"/>
                <a:gd name="T87" fmla="*/ 109 h 122"/>
                <a:gd name="T88" fmla="*/ 127 w 140"/>
                <a:gd name="T89" fmla="*/ 81 h 122"/>
                <a:gd name="T90" fmla="*/ 124 w 140"/>
                <a:gd name="T91" fmla="*/ 85 h 122"/>
                <a:gd name="T92" fmla="*/ 123 w 140"/>
                <a:gd name="T93" fmla="*/ 85 h 122"/>
                <a:gd name="T94" fmla="*/ 116 w 140"/>
                <a:gd name="T95" fmla="*/ 85 h 122"/>
                <a:gd name="T96" fmla="*/ 116 w 140"/>
                <a:gd name="T97" fmla="*/ 28 h 122"/>
                <a:gd name="T98" fmla="*/ 112 w 140"/>
                <a:gd name="T99" fmla="*/ 24 h 122"/>
                <a:gd name="T100" fmla="*/ 37 w 140"/>
                <a:gd name="T101" fmla="*/ 24 h 122"/>
                <a:gd name="T102" fmla="*/ 37 w 140"/>
                <a:gd name="T103" fmla="*/ 23 h 122"/>
                <a:gd name="T104" fmla="*/ 37 w 140"/>
                <a:gd name="T105" fmla="*/ 17 h 122"/>
                <a:gd name="T106" fmla="*/ 37 w 140"/>
                <a:gd name="T107" fmla="*/ 16 h 122"/>
                <a:gd name="T108" fmla="*/ 41 w 140"/>
                <a:gd name="T109" fmla="*/ 13 h 122"/>
                <a:gd name="T110" fmla="*/ 123 w 140"/>
                <a:gd name="T111" fmla="*/ 13 h 122"/>
                <a:gd name="T112" fmla="*/ 127 w 140"/>
                <a:gd name="T113" fmla="*/ 17 h 122"/>
                <a:gd name="T114" fmla="*/ 127 w 140"/>
                <a:gd name="T115" fmla="*/ 8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0" h="122">
                  <a:moveTo>
                    <a:pt x="136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6" y="0"/>
                    <a:pt x="24" y="2"/>
                    <a:pt x="24" y="4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11"/>
                    <a:pt x="24" y="13"/>
                    <a:pt x="24" y="13"/>
                  </a:cubicBezTo>
                  <a:cubicBezTo>
                    <a:pt x="24" y="13"/>
                    <a:pt x="24" y="14"/>
                    <a:pt x="24" y="16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4" y="23"/>
                    <a:pt x="24" y="24"/>
                    <a:pt x="2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0"/>
                    <a:pt x="2" y="122"/>
                    <a:pt x="4" y="122"/>
                  </a:cubicBezTo>
                  <a:cubicBezTo>
                    <a:pt x="112" y="122"/>
                    <a:pt x="112" y="122"/>
                    <a:pt x="112" y="122"/>
                  </a:cubicBezTo>
                  <a:cubicBezTo>
                    <a:pt x="114" y="122"/>
                    <a:pt x="116" y="120"/>
                    <a:pt x="116" y="118"/>
                  </a:cubicBezTo>
                  <a:cubicBezTo>
                    <a:pt x="116" y="98"/>
                    <a:pt x="116" y="98"/>
                    <a:pt x="116" y="98"/>
                  </a:cubicBezTo>
                  <a:cubicBezTo>
                    <a:pt x="136" y="98"/>
                    <a:pt x="136" y="98"/>
                    <a:pt x="136" y="98"/>
                  </a:cubicBezTo>
                  <a:cubicBezTo>
                    <a:pt x="138" y="98"/>
                    <a:pt x="140" y="96"/>
                    <a:pt x="140" y="94"/>
                  </a:cubicBezTo>
                  <a:cubicBezTo>
                    <a:pt x="140" y="89"/>
                    <a:pt x="140" y="89"/>
                    <a:pt x="140" y="89"/>
                  </a:cubicBezTo>
                  <a:cubicBezTo>
                    <a:pt x="140" y="87"/>
                    <a:pt x="140" y="85"/>
                    <a:pt x="140" y="85"/>
                  </a:cubicBezTo>
                  <a:cubicBezTo>
                    <a:pt x="140" y="85"/>
                    <a:pt x="140" y="83"/>
                    <a:pt x="140" y="81"/>
                  </a:cubicBezTo>
                  <a:cubicBezTo>
                    <a:pt x="140" y="17"/>
                    <a:pt x="140" y="17"/>
                    <a:pt x="140" y="17"/>
                  </a:cubicBezTo>
                  <a:cubicBezTo>
                    <a:pt x="140" y="15"/>
                    <a:pt x="140" y="13"/>
                    <a:pt x="140" y="13"/>
                  </a:cubicBezTo>
                  <a:cubicBezTo>
                    <a:pt x="140" y="13"/>
                    <a:pt x="140" y="11"/>
                    <a:pt x="140" y="9"/>
                  </a:cubicBezTo>
                  <a:cubicBezTo>
                    <a:pt x="140" y="4"/>
                    <a:pt x="140" y="4"/>
                    <a:pt x="140" y="4"/>
                  </a:cubicBezTo>
                  <a:cubicBezTo>
                    <a:pt x="140" y="2"/>
                    <a:pt x="138" y="0"/>
                    <a:pt x="136" y="0"/>
                  </a:cubicBezTo>
                  <a:close/>
                  <a:moveTo>
                    <a:pt x="68" y="58"/>
                  </a:moveTo>
                  <a:cubicBezTo>
                    <a:pt x="68" y="52"/>
                    <a:pt x="73" y="47"/>
                    <a:pt x="79" y="47"/>
                  </a:cubicBezTo>
                  <a:cubicBezTo>
                    <a:pt x="84" y="47"/>
                    <a:pt x="89" y="52"/>
                    <a:pt x="89" y="58"/>
                  </a:cubicBezTo>
                  <a:cubicBezTo>
                    <a:pt x="89" y="63"/>
                    <a:pt x="84" y="68"/>
                    <a:pt x="79" y="68"/>
                  </a:cubicBezTo>
                  <a:cubicBezTo>
                    <a:pt x="73" y="68"/>
                    <a:pt x="68" y="63"/>
                    <a:pt x="68" y="58"/>
                  </a:cubicBezTo>
                  <a:close/>
                  <a:moveTo>
                    <a:pt x="99" y="109"/>
                  </a:moveTo>
                  <a:cubicBezTo>
                    <a:pt x="17" y="109"/>
                    <a:pt x="17" y="109"/>
                    <a:pt x="17" y="109"/>
                  </a:cubicBezTo>
                  <a:cubicBezTo>
                    <a:pt x="15" y="109"/>
                    <a:pt x="13" y="107"/>
                    <a:pt x="13" y="105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95"/>
                    <a:pt x="13" y="94"/>
                    <a:pt x="14" y="92"/>
                  </a:cubicBezTo>
                  <a:cubicBezTo>
                    <a:pt x="14" y="91"/>
                    <a:pt x="15" y="90"/>
                    <a:pt x="15" y="89"/>
                  </a:cubicBezTo>
                  <a:cubicBezTo>
                    <a:pt x="15" y="89"/>
                    <a:pt x="29" y="67"/>
                    <a:pt x="53" y="75"/>
                  </a:cubicBezTo>
                  <a:cubicBezTo>
                    <a:pt x="55" y="76"/>
                    <a:pt x="58" y="77"/>
                    <a:pt x="60" y="79"/>
                  </a:cubicBezTo>
                  <a:cubicBezTo>
                    <a:pt x="63" y="80"/>
                    <a:pt x="66" y="82"/>
                    <a:pt x="68" y="83"/>
                  </a:cubicBezTo>
                  <a:cubicBezTo>
                    <a:pt x="89" y="92"/>
                    <a:pt x="99" y="84"/>
                    <a:pt x="99" y="84"/>
                  </a:cubicBezTo>
                  <a:cubicBezTo>
                    <a:pt x="100" y="84"/>
                    <a:pt x="100" y="84"/>
                    <a:pt x="100" y="84"/>
                  </a:cubicBezTo>
                  <a:cubicBezTo>
                    <a:pt x="102" y="83"/>
                    <a:pt x="103" y="84"/>
                    <a:pt x="103" y="86"/>
                  </a:cubicBezTo>
                  <a:cubicBezTo>
                    <a:pt x="103" y="105"/>
                    <a:pt x="103" y="105"/>
                    <a:pt x="103" y="105"/>
                  </a:cubicBezTo>
                  <a:cubicBezTo>
                    <a:pt x="103" y="107"/>
                    <a:pt x="101" y="109"/>
                    <a:pt x="99" y="109"/>
                  </a:cubicBezTo>
                  <a:close/>
                  <a:moveTo>
                    <a:pt x="127" y="81"/>
                  </a:moveTo>
                  <a:cubicBezTo>
                    <a:pt x="127" y="83"/>
                    <a:pt x="126" y="84"/>
                    <a:pt x="124" y="85"/>
                  </a:cubicBezTo>
                  <a:cubicBezTo>
                    <a:pt x="124" y="85"/>
                    <a:pt x="123" y="85"/>
                    <a:pt x="123" y="85"/>
                  </a:cubicBezTo>
                  <a:cubicBezTo>
                    <a:pt x="116" y="85"/>
                    <a:pt x="116" y="85"/>
                    <a:pt x="116" y="85"/>
                  </a:cubicBezTo>
                  <a:cubicBezTo>
                    <a:pt x="116" y="28"/>
                    <a:pt x="116" y="28"/>
                    <a:pt x="116" y="28"/>
                  </a:cubicBezTo>
                  <a:cubicBezTo>
                    <a:pt x="116" y="26"/>
                    <a:pt x="114" y="24"/>
                    <a:pt x="112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3"/>
                    <a:pt x="37" y="23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6"/>
                    <a:pt x="37" y="16"/>
                  </a:cubicBezTo>
                  <a:cubicBezTo>
                    <a:pt x="38" y="14"/>
                    <a:pt x="39" y="13"/>
                    <a:pt x="41" y="13"/>
                  </a:cubicBezTo>
                  <a:cubicBezTo>
                    <a:pt x="123" y="13"/>
                    <a:pt x="123" y="13"/>
                    <a:pt x="123" y="13"/>
                  </a:cubicBezTo>
                  <a:cubicBezTo>
                    <a:pt x="125" y="13"/>
                    <a:pt x="127" y="15"/>
                    <a:pt x="127" y="17"/>
                  </a:cubicBezTo>
                  <a:lnTo>
                    <a:pt x="127" y="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" name="椭圆 19"/>
          <p:cNvSpPr/>
          <p:nvPr/>
        </p:nvSpPr>
        <p:spPr>
          <a:xfrm>
            <a:off x="6492131" y="1874005"/>
            <a:ext cx="497567" cy="497747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Agency FB" panose="020B0503020202020204" pitchFamily="34" charset="0"/>
              </a:rPr>
              <a:t>02</a:t>
            </a:r>
            <a:endParaRPr lang="zh-CN" altLang="en-US" sz="2000" dirty="0">
              <a:solidFill>
                <a:schemeClr val="accent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739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500"/>
                            </p:stCondLst>
                            <p:childTnLst>
                              <p:par>
                                <p:cTn id="3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0"/>
                            </p:stCondLst>
                            <p:childTnLst>
                              <p:par>
                                <p:cTn id="3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500"/>
                            </p:stCondLst>
                            <p:childTnLst>
                              <p:par>
                                <p:cTn id="4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4" grpId="0" animBg="1"/>
      <p:bldP spid="15" grpId="0" animBg="1"/>
      <p:bldP spid="16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210959" y="2065982"/>
            <a:ext cx="1938812" cy="2493319"/>
            <a:chOff x="1210959" y="2065982"/>
            <a:chExt cx="1938812" cy="2493319"/>
          </a:xfrm>
        </p:grpSpPr>
        <p:grpSp>
          <p:nvGrpSpPr>
            <p:cNvPr id="4" name="组合 3"/>
            <p:cNvGrpSpPr/>
            <p:nvPr/>
          </p:nvGrpSpPr>
          <p:grpSpPr>
            <a:xfrm>
              <a:off x="1776346" y="2065982"/>
              <a:ext cx="808038" cy="601663"/>
              <a:chOff x="952500" y="1004888"/>
              <a:chExt cx="808038" cy="601663"/>
            </a:xfrm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1671638" y="1004888"/>
                <a:ext cx="88900" cy="53975"/>
              </a:xfrm>
              <a:custGeom>
                <a:avLst/>
                <a:gdLst>
                  <a:gd name="T0" fmla="*/ 38 w 38"/>
                  <a:gd name="T1" fmla="*/ 23 h 23"/>
                  <a:gd name="T2" fmla="*/ 19 w 38"/>
                  <a:gd name="T3" fmla="*/ 0 h 23"/>
                  <a:gd name="T4" fmla="*/ 19 w 38"/>
                  <a:gd name="T5" fmla="*/ 0 h 23"/>
                  <a:gd name="T6" fmla="*/ 0 w 38"/>
                  <a:gd name="T7" fmla="*/ 23 h 23"/>
                  <a:gd name="T8" fmla="*/ 38 w 38"/>
                  <a:gd name="T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3">
                    <a:moveTo>
                      <a:pt x="38" y="23"/>
                    </a:moveTo>
                    <a:cubicBezTo>
                      <a:pt x="37" y="10"/>
                      <a:pt x="2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1" y="10"/>
                      <a:pt x="0" y="23"/>
                    </a:cubicBezTo>
                    <a:lnTo>
                      <a:pt x="38" y="2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952500" y="1004888"/>
                <a:ext cx="782638" cy="601663"/>
              </a:xfrm>
              <a:custGeom>
                <a:avLst/>
                <a:gdLst>
                  <a:gd name="T0" fmla="*/ 150 w 334"/>
                  <a:gd name="T1" fmla="*/ 206 h 257"/>
                  <a:gd name="T2" fmla="*/ 170 w 334"/>
                  <a:gd name="T3" fmla="*/ 206 h 257"/>
                  <a:gd name="T4" fmla="*/ 286 w 334"/>
                  <a:gd name="T5" fmla="*/ 246 h 257"/>
                  <a:gd name="T6" fmla="*/ 315 w 334"/>
                  <a:gd name="T7" fmla="*/ 228 h 257"/>
                  <a:gd name="T8" fmla="*/ 315 w 334"/>
                  <a:gd name="T9" fmla="*/ 26 h 257"/>
                  <a:gd name="T10" fmla="*/ 334 w 334"/>
                  <a:gd name="T11" fmla="*/ 1 h 257"/>
                  <a:gd name="T12" fmla="*/ 327 w 334"/>
                  <a:gd name="T13" fmla="*/ 0 h 257"/>
                  <a:gd name="T14" fmla="*/ 28 w 334"/>
                  <a:gd name="T15" fmla="*/ 0 h 257"/>
                  <a:gd name="T16" fmla="*/ 0 w 334"/>
                  <a:gd name="T17" fmla="*/ 27 h 257"/>
                  <a:gd name="T18" fmla="*/ 0 w 334"/>
                  <a:gd name="T19" fmla="*/ 232 h 257"/>
                  <a:gd name="T20" fmla="*/ 29 w 334"/>
                  <a:gd name="T21" fmla="*/ 250 h 257"/>
                  <a:gd name="T22" fmla="*/ 150 w 334"/>
                  <a:gd name="T23" fmla="*/ 206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34" h="257">
                    <a:moveTo>
                      <a:pt x="150" y="206"/>
                    </a:moveTo>
                    <a:cubicBezTo>
                      <a:pt x="157" y="204"/>
                      <a:pt x="164" y="204"/>
                      <a:pt x="170" y="206"/>
                    </a:cubicBezTo>
                    <a:cubicBezTo>
                      <a:pt x="286" y="246"/>
                      <a:pt x="286" y="246"/>
                      <a:pt x="286" y="246"/>
                    </a:cubicBezTo>
                    <a:cubicBezTo>
                      <a:pt x="300" y="253"/>
                      <a:pt x="315" y="243"/>
                      <a:pt x="315" y="228"/>
                    </a:cubicBezTo>
                    <a:cubicBezTo>
                      <a:pt x="315" y="26"/>
                      <a:pt x="315" y="26"/>
                      <a:pt x="315" y="26"/>
                    </a:cubicBezTo>
                    <a:cubicBezTo>
                      <a:pt x="315" y="14"/>
                      <a:pt x="323" y="4"/>
                      <a:pt x="334" y="1"/>
                    </a:cubicBezTo>
                    <a:cubicBezTo>
                      <a:pt x="332" y="0"/>
                      <a:pt x="330" y="0"/>
                      <a:pt x="327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3" y="0"/>
                      <a:pt x="0" y="12"/>
                      <a:pt x="0" y="27"/>
                    </a:cubicBezTo>
                    <a:cubicBezTo>
                      <a:pt x="0" y="232"/>
                      <a:pt x="0" y="232"/>
                      <a:pt x="0" y="232"/>
                    </a:cubicBezTo>
                    <a:cubicBezTo>
                      <a:pt x="0" y="247"/>
                      <a:pt x="16" y="257"/>
                      <a:pt x="29" y="250"/>
                    </a:cubicBezTo>
                    <a:lnTo>
                      <a:pt x="150" y="2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</a:rPr>
                  <a:t>Step.1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" name="矩形: 圆角 4"/>
            <p:cNvSpPr/>
            <p:nvPr/>
          </p:nvSpPr>
          <p:spPr>
            <a:xfrm>
              <a:off x="1210959" y="2149476"/>
              <a:ext cx="1938812" cy="2409825"/>
            </a:xfrm>
            <a:prstGeom prst="roundRect">
              <a:avLst>
                <a:gd name="adj" fmla="val 10657"/>
              </a:avLst>
            </a:prstGeom>
            <a:noFill/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Oval 7"/>
            <p:cNvSpPr>
              <a:spLocks noChangeArrowheads="1"/>
            </p:cNvSpPr>
            <p:nvPr/>
          </p:nvSpPr>
          <p:spPr bwMode="auto">
            <a:xfrm>
              <a:off x="1826401" y="2946726"/>
              <a:ext cx="707928" cy="707928"/>
            </a:xfrm>
            <a:prstGeom prst="ellipse">
              <a:avLst/>
            </a:prstGeom>
            <a:noFill/>
            <a:ln w="38100">
              <a:solidFill>
                <a:schemeClr val="accent1"/>
              </a:solidFill>
            </a:ln>
            <a:effectLst/>
          </p:spPr>
          <p:txBody>
            <a:bodyPr vert="horz" wrap="square" lIns="72000" tIns="45720" rIns="0" bIns="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2000" spc="600" dirty="0">
                  <a:solidFill>
                    <a:schemeClr val="accent1"/>
                  </a:solidFill>
                  <a:latin typeface="FontAwesome" pitchFamily="2" charset="0"/>
                </a:rPr>
                <a:t></a:t>
              </a:r>
              <a:endParaRPr lang="zh-CN" altLang="en-US" sz="2000" dirty="0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18728" y="3886539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accent1"/>
                  </a:solidFill>
                  <a:latin typeface="+mj-ea"/>
                  <a:ea typeface="+mj-ea"/>
                </a:rPr>
                <a:t>关键词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821383" y="2065982"/>
            <a:ext cx="1938812" cy="2493319"/>
            <a:chOff x="3821383" y="2065982"/>
            <a:chExt cx="1938812" cy="2493319"/>
          </a:xfrm>
        </p:grpSpPr>
        <p:grpSp>
          <p:nvGrpSpPr>
            <p:cNvPr id="12" name="组合 11"/>
            <p:cNvGrpSpPr/>
            <p:nvPr/>
          </p:nvGrpSpPr>
          <p:grpSpPr>
            <a:xfrm>
              <a:off x="4386770" y="2065982"/>
              <a:ext cx="808038" cy="601663"/>
              <a:chOff x="952500" y="1004888"/>
              <a:chExt cx="808038" cy="601663"/>
            </a:xfrm>
          </p:grpSpPr>
          <p:sp>
            <p:nvSpPr>
              <p:cNvPr id="16" name="Freeform 5"/>
              <p:cNvSpPr>
                <a:spLocks/>
              </p:cNvSpPr>
              <p:nvPr/>
            </p:nvSpPr>
            <p:spPr bwMode="auto">
              <a:xfrm>
                <a:off x="1671638" y="1004888"/>
                <a:ext cx="88900" cy="53975"/>
              </a:xfrm>
              <a:custGeom>
                <a:avLst/>
                <a:gdLst>
                  <a:gd name="T0" fmla="*/ 38 w 38"/>
                  <a:gd name="T1" fmla="*/ 23 h 23"/>
                  <a:gd name="T2" fmla="*/ 19 w 38"/>
                  <a:gd name="T3" fmla="*/ 0 h 23"/>
                  <a:gd name="T4" fmla="*/ 19 w 38"/>
                  <a:gd name="T5" fmla="*/ 0 h 23"/>
                  <a:gd name="T6" fmla="*/ 0 w 38"/>
                  <a:gd name="T7" fmla="*/ 23 h 23"/>
                  <a:gd name="T8" fmla="*/ 38 w 38"/>
                  <a:gd name="T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3">
                    <a:moveTo>
                      <a:pt x="38" y="23"/>
                    </a:moveTo>
                    <a:cubicBezTo>
                      <a:pt x="37" y="10"/>
                      <a:pt x="2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1" y="10"/>
                      <a:pt x="0" y="23"/>
                    </a:cubicBezTo>
                    <a:lnTo>
                      <a:pt x="38" y="23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6"/>
              <p:cNvSpPr>
                <a:spLocks/>
              </p:cNvSpPr>
              <p:nvPr/>
            </p:nvSpPr>
            <p:spPr bwMode="auto">
              <a:xfrm>
                <a:off x="952500" y="1004888"/>
                <a:ext cx="782638" cy="601663"/>
              </a:xfrm>
              <a:custGeom>
                <a:avLst/>
                <a:gdLst>
                  <a:gd name="T0" fmla="*/ 150 w 334"/>
                  <a:gd name="T1" fmla="*/ 206 h 257"/>
                  <a:gd name="T2" fmla="*/ 170 w 334"/>
                  <a:gd name="T3" fmla="*/ 206 h 257"/>
                  <a:gd name="T4" fmla="*/ 286 w 334"/>
                  <a:gd name="T5" fmla="*/ 246 h 257"/>
                  <a:gd name="T6" fmla="*/ 315 w 334"/>
                  <a:gd name="T7" fmla="*/ 228 h 257"/>
                  <a:gd name="T8" fmla="*/ 315 w 334"/>
                  <a:gd name="T9" fmla="*/ 26 h 257"/>
                  <a:gd name="T10" fmla="*/ 334 w 334"/>
                  <a:gd name="T11" fmla="*/ 1 h 257"/>
                  <a:gd name="T12" fmla="*/ 327 w 334"/>
                  <a:gd name="T13" fmla="*/ 0 h 257"/>
                  <a:gd name="T14" fmla="*/ 28 w 334"/>
                  <a:gd name="T15" fmla="*/ 0 h 257"/>
                  <a:gd name="T16" fmla="*/ 0 w 334"/>
                  <a:gd name="T17" fmla="*/ 27 h 257"/>
                  <a:gd name="T18" fmla="*/ 0 w 334"/>
                  <a:gd name="T19" fmla="*/ 232 h 257"/>
                  <a:gd name="T20" fmla="*/ 29 w 334"/>
                  <a:gd name="T21" fmla="*/ 250 h 257"/>
                  <a:gd name="T22" fmla="*/ 150 w 334"/>
                  <a:gd name="T23" fmla="*/ 206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34" h="257">
                    <a:moveTo>
                      <a:pt x="150" y="206"/>
                    </a:moveTo>
                    <a:cubicBezTo>
                      <a:pt x="157" y="204"/>
                      <a:pt x="164" y="204"/>
                      <a:pt x="170" y="206"/>
                    </a:cubicBezTo>
                    <a:cubicBezTo>
                      <a:pt x="286" y="246"/>
                      <a:pt x="286" y="246"/>
                      <a:pt x="286" y="246"/>
                    </a:cubicBezTo>
                    <a:cubicBezTo>
                      <a:pt x="300" y="253"/>
                      <a:pt x="315" y="243"/>
                      <a:pt x="315" y="228"/>
                    </a:cubicBezTo>
                    <a:cubicBezTo>
                      <a:pt x="315" y="26"/>
                      <a:pt x="315" y="26"/>
                      <a:pt x="315" y="26"/>
                    </a:cubicBezTo>
                    <a:cubicBezTo>
                      <a:pt x="315" y="14"/>
                      <a:pt x="323" y="4"/>
                      <a:pt x="334" y="1"/>
                    </a:cubicBezTo>
                    <a:cubicBezTo>
                      <a:pt x="332" y="0"/>
                      <a:pt x="330" y="0"/>
                      <a:pt x="327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3" y="0"/>
                      <a:pt x="0" y="12"/>
                      <a:pt x="0" y="27"/>
                    </a:cubicBezTo>
                    <a:cubicBezTo>
                      <a:pt x="0" y="232"/>
                      <a:pt x="0" y="232"/>
                      <a:pt x="0" y="232"/>
                    </a:cubicBezTo>
                    <a:cubicBezTo>
                      <a:pt x="0" y="247"/>
                      <a:pt x="16" y="257"/>
                      <a:pt x="29" y="250"/>
                    </a:cubicBezTo>
                    <a:lnTo>
                      <a:pt x="150" y="20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</a:rPr>
                  <a:t>Step.2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" name="矩形: 圆角 12"/>
            <p:cNvSpPr/>
            <p:nvPr/>
          </p:nvSpPr>
          <p:spPr>
            <a:xfrm>
              <a:off x="3821383" y="2149476"/>
              <a:ext cx="1938812" cy="2409825"/>
            </a:xfrm>
            <a:prstGeom prst="roundRect">
              <a:avLst>
                <a:gd name="adj" fmla="val 10657"/>
              </a:avLst>
            </a:prstGeom>
            <a:noFill/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Oval 8"/>
            <p:cNvSpPr>
              <a:spLocks noChangeArrowheads="1"/>
            </p:cNvSpPr>
            <p:nvPr/>
          </p:nvSpPr>
          <p:spPr bwMode="auto">
            <a:xfrm>
              <a:off x="4436169" y="2946726"/>
              <a:ext cx="709240" cy="707928"/>
            </a:xfrm>
            <a:prstGeom prst="ellipse">
              <a:avLst/>
            </a:prstGeom>
            <a:noFill/>
            <a:ln w="38100">
              <a:solidFill>
                <a:schemeClr val="accent2"/>
              </a:solidFill>
            </a:ln>
            <a:effectLst/>
          </p:spPr>
          <p:txBody>
            <a:bodyPr vert="horz" wrap="square" lIns="72000" tIns="0" rIns="0" bIns="7200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2000" spc="600" dirty="0">
                  <a:solidFill>
                    <a:schemeClr val="accent2"/>
                  </a:solidFill>
                  <a:latin typeface="FontAwesome" pitchFamily="2" charset="0"/>
                </a:rPr>
                <a:t></a:t>
              </a:r>
              <a:endParaRPr lang="zh-CN" altLang="en-US" sz="2000" spc="600" dirty="0">
                <a:solidFill>
                  <a:schemeClr val="accent2"/>
                </a:solidFill>
                <a:latin typeface="FontAwesome" pitchFamily="2" charset="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429152" y="3886539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accent2"/>
                  </a:solidFill>
                  <a:latin typeface="+mj-ea"/>
                  <a:ea typeface="+mj-ea"/>
                </a:rPr>
                <a:t>关键词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431807" y="2065982"/>
            <a:ext cx="1938812" cy="2493319"/>
            <a:chOff x="6431807" y="2065982"/>
            <a:chExt cx="1938812" cy="2493319"/>
          </a:xfrm>
        </p:grpSpPr>
        <p:grpSp>
          <p:nvGrpSpPr>
            <p:cNvPr id="19" name="组合 18"/>
            <p:cNvGrpSpPr/>
            <p:nvPr/>
          </p:nvGrpSpPr>
          <p:grpSpPr>
            <a:xfrm>
              <a:off x="6997194" y="2065982"/>
              <a:ext cx="808038" cy="601663"/>
              <a:chOff x="952500" y="1004888"/>
              <a:chExt cx="808038" cy="601663"/>
            </a:xfrm>
          </p:grpSpPr>
          <p:sp>
            <p:nvSpPr>
              <p:cNvPr id="23" name="Freeform 5"/>
              <p:cNvSpPr>
                <a:spLocks/>
              </p:cNvSpPr>
              <p:nvPr/>
            </p:nvSpPr>
            <p:spPr bwMode="auto">
              <a:xfrm>
                <a:off x="1671638" y="1004888"/>
                <a:ext cx="88900" cy="53975"/>
              </a:xfrm>
              <a:custGeom>
                <a:avLst/>
                <a:gdLst>
                  <a:gd name="T0" fmla="*/ 38 w 38"/>
                  <a:gd name="T1" fmla="*/ 23 h 23"/>
                  <a:gd name="T2" fmla="*/ 19 w 38"/>
                  <a:gd name="T3" fmla="*/ 0 h 23"/>
                  <a:gd name="T4" fmla="*/ 19 w 38"/>
                  <a:gd name="T5" fmla="*/ 0 h 23"/>
                  <a:gd name="T6" fmla="*/ 0 w 38"/>
                  <a:gd name="T7" fmla="*/ 23 h 23"/>
                  <a:gd name="T8" fmla="*/ 38 w 38"/>
                  <a:gd name="T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3">
                    <a:moveTo>
                      <a:pt x="38" y="23"/>
                    </a:moveTo>
                    <a:cubicBezTo>
                      <a:pt x="37" y="10"/>
                      <a:pt x="2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1" y="10"/>
                      <a:pt x="0" y="23"/>
                    </a:cubicBezTo>
                    <a:lnTo>
                      <a:pt x="38" y="23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6"/>
              <p:cNvSpPr>
                <a:spLocks/>
              </p:cNvSpPr>
              <p:nvPr/>
            </p:nvSpPr>
            <p:spPr bwMode="auto">
              <a:xfrm>
                <a:off x="952500" y="1004888"/>
                <a:ext cx="782638" cy="601663"/>
              </a:xfrm>
              <a:custGeom>
                <a:avLst/>
                <a:gdLst>
                  <a:gd name="T0" fmla="*/ 150 w 334"/>
                  <a:gd name="T1" fmla="*/ 206 h 257"/>
                  <a:gd name="T2" fmla="*/ 170 w 334"/>
                  <a:gd name="T3" fmla="*/ 206 h 257"/>
                  <a:gd name="T4" fmla="*/ 286 w 334"/>
                  <a:gd name="T5" fmla="*/ 246 h 257"/>
                  <a:gd name="T6" fmla="*/ 315 w 334"/>
                  <a:gd name="T7" fmla="*/ 228 h 257"/>
                  <a:gd name="T8" fmla="*/ 315 w 334"/>
                  <a:gd name="T9" fmla="*/ 26 h 257"/>
                  <a:gd name="T10" fmla="*/ 334 w 334"/>
                  <a:gd name="T11" fmla="*/ 1 h 257"/>
                  <a:gd name="T12" fmla="*/ 327 w 334"/>
                  <a:gd name="T13" fmla="*/ 0 h 257"/>
                  <a:gd name="T14" fmla="*/ 28 w 334"/>
                  <a:gd name="T15" fmla="*/ 0 h 257"/>
                  <a:gd name="T16" fmla="*/ 0 w 334"/>
                  <a:gd name="T17" fmla="*/ 27 h 257"/>
                  <a:gd name="T18" fmla="*/ 0 w 334"/>
                  <a:gd name="T19" fmla="*/ 232 h 257"/>
                  <a:gd name="T20" fmla="*/ 29 w 334"/>
                  <a:gd name="T21" fmla="*/ 250 h 257"/>
                  <a:gd name="T22" fmla="*/ 150 w 334"/>
                  <a:gd name="T23" fmla="*/ 206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34" h="257">
                    <a:moveTo>
                      <a:pt x="150" y="206"/>
                    </a:moveTo>
                    <a:cubicBezTo>
                      <a:pt x="157" y="204"/>
                      <a:pt x="164" y="204"/>
                      <a:pt x="170" y="206"/>
                    </a:cubicBezTo>
                    <a:cubicBezTo>
                      <a:pt x="286" y="246"/>
                      <a:pt x="286" y="246"/>
                      <a:pt x="286" y="246"/>
                    </a:cubicBezTo>
                    <a:cubicBezTo>
                      <a:pt x="300" y="253"/>
                      <a:pt x="315" y="243"/>
                      <a:pt x="315" y="228"/>
                    </a:cubicBezTo>
                    <a:cubicBezTo>
                      <a:pt x="315" y="26"/>
                      <a:pt x="315" y="26"/>
                      <a:pt x="315" y="26"/>
                    </a:cubicBezTo>
                    <a:cubicBezTo>
                      <a:pt x="315" y="14"/>
                      <a:pt x="323" y="4"/>
                      <a:pt x="334" y="1"/>
                    </a:cubicBezTo>
                    <a:cubicBezTo>
                      <a:pt x="332" y="0"/>
                      <a:pt x="330" y="0"/>
                      <a:pt x="327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3" y="0"/>
                      <a:pt x="0" y="12"/>
                      <a:pt x="0" y="27"/>
                    </a:cubicBezTo>
                    <a:cubicBezTo>
                      <a:pt x="0" y="232"/>
                      <a:pt x="0" y="232"/>
                      <a:pt x="0" y="232"/>
                    </a:cubicBezTo>
                    <a:cubicBezTo>
                      <a:pt x="0" y="247"/>
                      <a:pt x="16" y="257"/>
                      <a:pt x="29" y="250"/>
                    </a:cubicBezTo>
                    <a:lnTo>
                      <a:pt x="150" y="20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</a:rPr>
                  <a:t>Step.3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0" name="矩形: 圆角 19"/>
            <p:cNvSpPr/>
            <p:nvPr/>
          </p:nvSpPr>
          <p:spPr>
            <a:xfrm>
              <a:off x="6431807" y="2149476"/>
              <a:ext cx="1938812" cy="2409825"/>
            </a:xfrm>
            <a:prstGeom prst="roundRect">
              <a:avLst>
                <a:gd name="adj" fmla="val 10657"/>
              </a:avLst>
            </a:prstGeom>
            <a:noFill/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Oval 5"/>
            <p:cNvSpPr>
              <a:spLocks noChangeArrowheads="1"/>
            </p:cNvSpPr>
            <p:nvPr/>
          </p:nvSpPr>
          <p:spPr bwMode="auto">
            <a:xfrm>
              <a:off x="7047249" y="2946726"/>
              <a:ext cx="707928" cy="707928"/>
            </a:xfrm>
            <a:prstGeom prst="ellipse">
              <a:avLst/>
            </a:prstGeom>
            <a:noFill/>
            <a:ln w="38100">
              <a:solidFill>
                <a:schemeClr val="accent3"/>
              </a:solidFill>
            </a:ln>
            <a:effectLst/>
          </p:spPr>
          <p:txBody>
            <a:bodyPr vert="horz" wrap="square" lIns="72000" tIns="0" rIns="0" bIns="7200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2000" spc="600" dirty="0">
                  <a:solidFill>
                    <a:schemeClr val="accent3"/>
                  </a:solidFill>
                  <a:latin typeface="FontAwesome" pitchFamily="2" charset="0"/>
                </a:rPr>
                <a:t></a:t>
              </a:r>
              <a:endParaRPr lang="zh-CN" altLang="en-US" sz="2000" spc="600" dirty="0">
                <a:solidFill>
                  <a:schemeClr val="accent3"/>
                </a:solidFill>
                <a:latin typeface="FontAwesome" pitchFamily="2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039576" y="3886539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accent3"/>
                  </a:solidFill>
                  <a:latin typeface="+mj-ea"/>
                  <a:ea typeface="+mj-ea"/>
                </a:rPr>
                <a:t>关键词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9042230" y="2065982"/>
            <a:ext cx="1938812" cy="2493319"/>
            <a:chOff x="9042230" y="2065982"/>
            <a:chExt cx="1938812" cy="2493319"/>
          </a:xfrm>
        </p:grpSpPr>
        <p:sp>
          <p:nvSpPr>
            <p:cNvPr id="26" name="矩形: 圆角 25"/>
            <p:cNvSpPr/>
            <p:nvPr/>
          </p:nvSpPr>
          <p:spPr>
            <a:xfrm>
              <a:off x="9042230" y="2149476"/>
              <a:ext cx="1938812" cy="2409825"/>
            </a:xfrm>
            <a:prstGeom prst="roundRect">
              <a:avLst>
                <a:gd name="adj" fmla="val 10657"/>
              </a:avLst>
            </a:prstGeom>
            <a:noFill/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9607617" y="2065982"/>
              <a:ext cx="808038" cy="601663"/>
              <a:chOff x="952500" y="1004888"/>
              <a:chExt cx="808038" cy="601663"/>
            </a:xfrm>
          </p:grpSpPr>
          <p:sp>
            <p:nvSpPr>
              <p:cNvPr id="30" name="Freeform 5"/>
              <p:cNvSpPr>
                <a:spLocks/>
              </p:cNvSpPr>
              <p:nvPr/>
            </p:nvSpPr>
            <p:spPr bwMode="auto">
              <a:xfrm>
                <a:off x="1671638" y="1004888"/>
                <a:ext cx="88900" cy="53975"/>
              </a:xfrm>
              <a:custGeom>
                <a:avLst/>
                <a:gdLst>
                  <a:gd name="T0" fmla="*/ 38 w 38"/>
                  <a:gd name="T1" fmla="*/ 23 h 23"/>
                  <a:gd name="T2" fmla="*/ 19 w 38"/>
                  <a:gd name="T3" fmla="*/ 0 h 23"/>
                  <a:gd name="T4" fmla="*/ 19 w 38"/>
                  <a:gd name="T5" fmla="*/ 0 h 23"/>
                  <a:gd name="T6" fmla="*/ 0 w 38"/>
                  <a:gd name="T7" fmla="*/ 23 h 23"/>
                  <a:gd name="T8" fmla="*/ 38 w 38"/>
                  <a:gd name="T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3">
                    <a:moveTo>
                      <a:pt x="38" y="23"/>
                    </a:moveTo>
                    <a:cubicBezTo>
                      <a:pt x="37" y="10"/>
                      <a:pt x="2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1" y="10"/>
                      <a:pt x="0" y="23"/>
                    </a:cubicBezTo>
                    <a:lnTo>
                      <a:pt x="38" y="2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6"/>
              <p:cNvSpPr>
                <a:spLocks/>
              </p:cNvSpPr>
              <p:nvPr/>
            </p:nvSpPr>
            <p:spPr bwMode="auto">
              <a:xfrm>
                <a:off x="952500" y="1004888"/>
                <a:ext cx="782638" cy="601663"/>
              </a:xfrm>
              <a:custGeom>
                <a:avLst/>
                <a:gdLst>
                  <a:gd name="T0" fmla="*/ 150 w 334"/>
                  <a:gd name="T1" fmla="*/ 206 h 257"/>
                  <a:gd name="T2" fmla="*/ 170 w 334"/>
                  <a:gd name="T3" fmla="*/ 206 h 257"/>
                  <a:gd name="T4" fmla="*/ 286 w 334"/>
                  <a:gd name="T5" fmla="*/ 246 h 257"/>
                  <a:gd name="T6" fmla="*/ 315 w 334"/>
                  <a:gd name="T7" fmla="*/ 228 h 257"/>
                  <a:gd name="T8" fmla="*/ 315 w 334"/>
                  <a:gd name="T9" fmla="*/ 26 h 257"/>
                  <a:gd name="T10" fmla="*/ 334 w 334"/>
                  <a:gd name="T11" fmla="*/ 1 h 257"/>
                  <a:gd name="T12" fmla="*/ 327 w 334"/>
                  <a:gd name="T13" fmla="*/ 0 h 257"/>
                  <a:gd name="T14" fmla="*/ 28 w 334"/>
                  <a:gd name="T15" fmla="*/ 0 h 257"/>
                  <a:gd name="T16" fmla="*/ 0 w 334"/>
                  <a:gd name="T17" fmla="*/ 27 h 257"/>
                  <a:gd name="T18" fmla="*/ 0 w 334"/>
                  <a:gd name="T19" fmla="*/ 232 h 257"/>
                  <a:gd name="T20" fmla="*/ 29 w 334"/>
                  <a:gd name="T21" fmla="*/ 250 h 257"/>
                  <a:gd name="T22" fmla="*/ 150 w 334"/>
                  <a:gd name="T23" fmla="*/ 206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34" h="257">
                    <a:moveTo>
                      <a:pt x="150" y="206"/>
                    </a:moveTo>
                    <a:cubicBezTo>
                      <a:pt x="157" y="204"/>
                      <a:pt x="164" y="204"/>
                      <a:pt x="170" y="206"/>
                    </a:cubicBezTo>
                    <a:cubicBezTo>
                      <a:pt x="286" y="246"/>
                      <a:pt x="286" y="246"/>
                      <a:pt x="286" y="246"/>
                    </a:cubicBezTo>
                    <a:cubicBezTo>
                      <a:pt x="300" y="253"/>
                      <a:pt x="315" y="243"/>
                      <a:pt x="315" y="228"/>
                    </a:cubicBezTo>
                    <a:cubicBezTo>
                      <a:pt x="315" y="26"/>
                      <a:pt x="315" y="26"/>
                      <a:pt x="315" y="26"/>
                    </a:cubicBezTo>
                    <a:cubicBezTo>
                      <a:pt x="315" y="14"/>
                      <a:pt x="323" y="4"/>
                      <a:pt x="334" y="1"/>
                    </a:cubicBezTo>
                    <a:cubicBezTo>
                      <a:pt x="332" y="0"/>
                      <a:pt x="330" y="0"/>
                      <a:pt x="327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3" y="0"/>
                      <a:pt x="0" y="12"/>
                      <a:pt x="0" y="27"/>
                    </a:cubicBezTo>
                    <a:cubicBezTo>
                      <a:pt x="0" y="232"/>
                      <a:pt x="0" y="232"/>
                      <a:pt x="0" y="232"/>
                    </a:cubicBezTo>
                    <a:cubicBezTo>
                      <a:pt x="0" y="247"/>
                      <a:pt x="16" y="257"/>
                      <a:pt x="29" y="250"/>
                    </a:cubicBezTo>
                    <a:lnTo>
                      <a:pt x="150" y="20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altLang="zh-CN" sz="1200" dirty="0">
                    <a:solidFill>
                      <a:schemeClr val="bg1"/>
                    </a:solidFill>
                  </a:rPr>
                  <a:t>Step.4</a:t>
                </a:r>
                <a:endParaRPr lang="zh-CN" altLang="en-US" sz="12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8" name="Oval 6"/>
            <p:cNvSpPr>
              <a:spLocks noChangeArrowheads="1"/>
            </p:cNvSpPr>
            <p:nvPr/>
          </p:nvSpPr>
          <p:spPr bwMode="auto">
            <a:xfrm>
              <a:off x="9657672" y="2946726"/>
              <a:ext cx="707928" cy="707928"/>
            </a:xfrm>
            <a:prstGeom prst="ellipse">
              <a:avLst/>
            </a:prstGeom>
            <a:noFill/>
            <a:ln w="38100">
              <a:solidFill>
                <a:schemeClr val="accent4"/>
              </a:solidFill>
            </a:ln>
            <a:effectLst/>
          </p:spPr>
          <p:txBody>
            <a:bodyPr vert="horz" wrap="square" lIns="72000" tIns="0" rIns="0" bIns="7200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altLang="zh-CN" sz="2000" spc="600" dirty="0">
                  <a:solidFill>
                    <a:schemeClr val="accent4"/>
                  </a:solidFill>
                  <a:latin typeface="FontAwesome" pitchFamily="2" charset="0"/>
                </a:rPr>
                <a:t></a:t>
              </a:r>
              <a:endParaRPr lang="zh-CN" altLang="en-US" sz="2000" spc="600" dirty="0">
                <a:solidFill>
                  <a:schemeClr val="accent4"/>
                </a:solidFill>
                <a:latin typeface="FontAwesome" pitchFamily="2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9649999" y="3886539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accent4"/>
                  </a:solidFill>
                  <a:latin typeface="+mj-ea"/>
                  <a:ea typeface="+mj-ea"/>
                </a:rPr>
                <a:t>关键词</a:t>
              </a:r>
            </a:p>
          </p:txBody>
        </p:sp>
      </p:grpSp>
      <p:sp>
        <p:nvSpPr>
          <p:cNvPr id="32" name="矩形 31"/>
          <p:cNvSpPr/>
          <p:nvPr/>
        </p:nvSpPr>
        <p:spPr>
          <a:xfrm>
            <a:off x="1264301" y="4818170"/>
            <a:ext cx="18321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3" name="矩形 32"/>
          <p:cNvSpPr/>
          <p:nvPr/>
        </p:nvSpPr>
        <p:spPr>
          <a:xfrm>
            <a:off x="3874725" y="4818170"/>
            <a:ext cx="18321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4" name="矩形 33"/>
          <p:cNvSpPr/>
          <p:nvPr/>
        </p:nvSpPr>
        <p:spPr>
          <a:xfrm>
            <a:off x="6485149" y="4818170"/>
            <a:ext cx="18321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5" name="矩形 34"/>
          <p:cNvSpPr/>
          <p:nvPr/>
        </p:nvSpPr>
        <p:spPr>
          <a:xfrm>
            <a:off x="9095572" y="4818170"/>
            <a:ext cx="18321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</p:spTree>
    <p:extLst>
      <p:ext uri="{BB962C8B-B14F-4D97-AF65-F5344CB8AC3E}">
        <p14:creationId xmlns:p14="http://schemas.microsoft.com/office/powerpoint/2010/main" val="1612033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800"/>
                            </p:stCondLst>
                            <p:childTnLst>
                              <p:par>
                                <p:cTn id="1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800"/>
                            </p:stCondLst>
                            <p:childTnLst>
                              <p:par>
                                <p:cTn id="2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600"/>
                            </p:stCondLst>
                            <p:childTnLst>
                              <p:par>
                                <p:cTn id="2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600"/>
                            </p:stCondLst>
                            <p:childTnLst>
                              <p:par>
                                <p:cTn id="3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1400"/>
                            </p:stCondLst>
                            <p:childTnLst>
                              <p:par>
                                <p:cTn id="3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400"/>
                            </p:stCondLst>
                            <p:childTnLst>
                              <p:par>
                                <p:cTn id="4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椭圆 2"/>
          <p:cNvSpPr/>
          <p:nvPr/>
        </p:nvSpPr>
        <p:spPr>
          <a:xfrm>
            <a:off x="1163638" y="2701100"/>
            <a:ext cx="483714" cy="483714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FontAwesome" pitchFamily="2" charset="0"/>
              </a:rPr>
              <a:t></a:t>
            </a:r>
          </a:p>
        </p:txBody>
      </p:sp>
      <p:sp>
        <p:nvSpPr>
          <p:cNvPr id="4" name="椭圆 3"/>
          <p:cNvSpPr/>
          <p:nvPr/>
        </p:nvSpPr>
        <p:spPr>
          <a:xfrm>
            <a:off x="10544649" y="2698214"/>
            <a:ext cx="483714" cy="483714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FontAwesome" pitchFamily="2" charset="0"/>
              </a:rPr>
              <a:t></a:t>
            </a:r>
          </a:p>
        </p:txBody>
      </p:sp>
      <p:sp>
        <p:nvSpPr>
          <p:cNvPr id="5" name="椭圆 4"/>
          <p:cNvSpPr/>
          <p:nvPr/>
        </p:nvSpPr>
        <p:spPr>
          <a:xfrm>
            <a:off x="1163638" y="4543714"/>
            <a:ext cx="483714" cy="483714"/>
          </a:xfrm>
          <a:prstGeom prst="ellipse">
            <a:avLst/>
          </a:pr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FontAwesome" pitchFamily="2" charset="0"/>
              </a:rPr>
              <a:t></a:t>
            </a:r>
          </a:p>
        </p:txBody>
      </p:sp>
      <p:sp>
        <p:nvSpPr>
          <p:cNvPr id="6" name="椭圆 5"/>
          <p:cNvSpPr/>
          <p:nvPr/>
        </p:nvSpPr>
        <p:spPr>
          <a:xfrm>
            <a:off x="10544649" y="4543714"/>
            <a:ext cx="483714" cy="483714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FontAwesome" pitchFamily="2" charset="0"/>
              </a:rPr>
              <a:t>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773239" y="2153850"/>
            <a:ext cx="2354261" cy="1432834"/>
            <a:chOff x="1163638" y="2217765"/>
            <a:chExt cx="2354261" cy="1432834"/>
          </a:xfrm>
        </p:grpSpPr>
        <p:sp>
          <p:nvSpPr>
            <p:cNvPr id="9" name="矩形 8"/>
            <p:cNvSpPr/>
            <p:nvPr/>
          </p:nvSpPr>
          <p:spPr>
            <a:xfrm>
              <a:off x="1163638" y="2671870"/>
              <a:ext cx="2354261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策划、设计制作等全程服务，凭借自身优势和专业化的独特视角为客户提供优质的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10" name="矩形 9"/>
            <p:cNvSpPr/>
            <p:nvPr/>
          </p:nvSpPr>
          <p:spPr>
            <a:xfrm>
              <a:off x="1163638" y="2217765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accent1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773239" y="4048190"/>
            <a:ext cx="2354261" cy="1432834"/>
            <a:chOff x="1163638" y="2217765"/>
            <a:chExt cx="2354261" cy="1432834"/>
          </a:xfrm>
        </p:grpSpPr>
        <p:sp>
          <p:nvSpPr>
            <p:cNvPr id="12" name="矩形 11"/>
            <p:cNvSpPr/>
            <p:nvPr/>
          </p:nvSpPr>
          <p:spPr>
            <a:xfrm>
              <a:off x="1163638" y="2671870"/>
              <a:ext cx="2354261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策划、设计制作等全程服务，凭借自身优势和专业化的独特视角为客户提供优质的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1163638" y="2217765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accent4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108158" y="2153850"/>
            <a:ext cx="2354261" cy="1432834"/>
            <a:chOff x="1163638" y="2217765"/>
            <a:chExt cx="2354261" cy="1432834"/>
          </a:xfrm>
        </p:grpSpPr>
        <p:sp>
          <p:nvSpPr>
            <p:cNvPr id="15" name="矩形 14"/>
            <p:cNvSpPr/>
            <p:nvPr/>
          </p:nvSpPr>
          <p:spPr>
            <a:xfrm>
              <a:off x="1163638" y="2671870"/>
              <a:ext cx="2354261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策划、设计制作等全程服务，凭借自身优势和专业化的独特视角为客户提供优质的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2307311" y="2217765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accent2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8108158" y="4048190"/>
            <a:ext cx="2354261" cy="1432834"/>
            <a:chOff x="1163638" y="2217765"/>
            <a:chExt cx="2354261" cy="1432834"/>
          </a:xfrm>
        </p:grpSpPr>
        <p:sp>
          <p:nvSpPr>
            <p:cNvPr id="18" name="矩形 17"/>
            <p:cNvSpPr/>
            <p:nvPr/>
          </p:nvSpPr>
          <p:spPr>
            <a:xfrm>
              <a:off x="1163638" y="2671870"/>
              <a:ext cx="2354261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策划、设计制作等全程服务，凭借自身优势和专业化的独特视角为客户提供优质的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2307311" y="2217765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accent3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938037" y="1867084"/>
            <a:ext cx="4380720" cy="4371206"/>
            <a:chOff x="3938037" y="1867084"/>
            <a:chExt cx="4380720" cy="4371206"/>
          </a:xfrm>
        </p:grpSpPr>
        <p:sp>
          <p:nvSpPr>
            <p:cNvPr id="21" name="Freeform 4"/>
            <p:cNvSpPr>
              <a:spLocks/>
            </p:cNvSpPr>
            <p:nvPr/>
          </p:nvSpPr>
          <p:spPr bwMode="auto">
            <a:xfrm rot="2686389">
              <a:off x="6018477" y="2560203"/>
              <a:ext cx="2300280" cy="816496"/>
            </a:xfrm>
            <a:custGeom>
              <a:avLst/>
              <a:gdLst>
                <a:gd name="T0" fmla="*/ 17 w 234"/>
                <a:gd name="T1" fmla="*/ 44 h 83"/>
                <a:gd name="T2" fmla="*/ 234 w 234"/>
                <a:gd name="T3" fmla="*/ 54 h 83"/>
                <a:gd name="T4" fmla="*/ 209 w 234"/>
                <a:gd name="T5" fmla="*/ 78 h 83"/>
                <a:gd name="T6" fmla="*/ 41 w 234"/>
                <a:gd name="T7" fmla="*/ 69 h 83"/>
                <a:gd name="T8" fmla="*/ 55 w 234"/>
                <a:gd name="T9" fmla="*/ 83 h 83"/>
                <a:gd name="T10" fmla="*/ 0 w 234"/>
                <a:gd name="T11" fmla="*/ 82 h 83"/>
                <a:gd name="T12" fmla="*/ 0 w 234"/>
                <a:gd name="T13" fmla="*/ 27 h 83"/>
                <a:gd name="T14" fmla="*/ 17 w 234"/>
                <a:gd name="T15" fmla="*/ 4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4" h="83">
                  <a:moveTo>
                    <a:pt x="17" y="44"/>
                  </a:moveTo>
                  <a:cubicBezTo>
                    <a:pt x="83" y="0"/>
                    <a:pt x="171" y="3"/>
                    <a:pt x="234" y="54"/>
                  </a:cubicBezTo>
                  <a:cubicBezTo>
                    <a:pt x="209" y="78"/>
                    <a:pt x="209" y="78"/>
                    <a:pt x="209" y="78"/>
                  </a:cubicBezTo>
                  <a:cubicBezTo>
                    <a:pt x="161" y="40"/>
                    <a:pt x="93" y="37"/>
                    <a:pt x="41" y="69"/>
                  </a:cubicBezTo>
                  <a:cubicBezTo>
                    <a:pt x="55" y="83"/>
                    <a:pt x="55" y="83"/>
                    <a:pt x="55" y="8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17" y="44"/>
                    <a:pt x="17" y="44"/>
                    <a:pt x="17" y="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 rot="2686389">
              <a:off x="6807427" y="3991891"/>
              <a:ext cx="783339" cy="2246399"/>
            </a:xfrm>
            <a:custGeom>
              <a:avLst/>
              <a:gdLst>
                <a:gd name="T0" fmla="*/ 0 w 80"/>
                <a:gd name="T1" fmla="*/ 56 h 228"/>
                <a:gd name="T2" fmla="*/ 14 w 80"/>
                <a:gd name="T3" fmla="*/ 42 h 228"/>
                <a:gd name="T4" fmla="*/ 3 w 80"/>
                <a:gd name="T5" fmla="*/ 204 h 228"/>
                <a:gd name="T6" fmla="*/ 28 w 80"/>
                <a:gd name="T7" fmla="*/ 228 h 228"/>
                <a:gd name="T8" fmla="*/ 39 w 80"/>
                <a:gd name="T9" fmla="*/ 17 h 228"/>
                <a:gd name="T10" fmla="*/ 56 w 80"/>
                <a:gd name="T11" fmla="*/ 0 h 228"/>
                <a:gd name="T12" fmla="*/ 0 w 80"/>
                <a:gd name="T13" fmla="*/ 0 h 228"/>
                <a:gd name="T14" fmla="*/ 0 w 80"/>
                <a:gd name="T15" fmla="*/ 5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228">
                  <a:moveTo>
                    <a:pt x="0" y="56"/>
                  </a:moveTo>
                  <a:cubicBezTo>
                    <a:pt x="14" y="42"/>
                    <a:pt x="14" y="42"/>
                    <a:pt x="14" y="42"/>
                  </a:cubicBezTo>
                  <a:cubicBezTo>
                    <a:pt x="43" y="93"/>
                    <a:pt x="39" y="157"/>
                    <a:pt x="3" y="204"/>
                  </a:cubicBezTo>
                  <a:cubicBezTo>
                    <a:pt x="28" y="228"/>
                    <a:pt x="28" y="228"/>
                    <a:pt x="28" y="228"/>
                  </a:cubicBezTo>
                  <a:cubicBezTo>
                    <a:pt x="76" y="167"/>
                    <a:pt x="80" y="82"/>
                    <a:pt x="39" y="17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6"/>
                    <a:pt x="0" y="56"/>
                    <a:pt x="0" y="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 rot="2686389">
              <a:off x="3938037" y="4748861"/>
              <a:ext cx="2246400" cy="787483"/>
            </a:xfrm>
            <a:custGeom>
              <a:avLst/>
              <a:gdLst>
                <a:gd name="T0" fmla="*/ 229 w 229"/>
                <a:gd name="T1" fmla="*/ 56 h 80"/>
                <a:gd name="T2" fmla="*/ 211 w 229"/>
                <a:gd name="T3" fmla="*/ 38 h 80"/>
                <a:gd name="T4" fmla="*/ 0 w 229"/>
                <a:gd name="T5" fmla="*/ 29 h 80"/>
                <a:gd name="T6" fmla="*/ 24 w 229"/>
                <a:gd name="T7" fmla="*/ 4 h 80"/>
                <a:gd name="T8" fmla="*/ 187 w 229"/>
                <a:gd name="T9" fmla="*/ 13 h 80"/>
                <a:gd name="T10" fmla="*/ 174 w 229"/>
                <a:gd name="T11" fmla="*/ 0 h 80"/>
                <a:gd name="T12" fmla="*/ 229 w 229"/>
                <a:gd name="T13" fmla="*/ 0 h 80"/>
                <a:gd name="T14" fmla="*/ 229 w 229"/>
                <a:gd name="T15" fmla="*/ 5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9" h="80">
                  <a:moveTo>
                    <a:pt x="229" y="56"/>
                  </a:moveTo>
                  <a:cubicBezTo>
                    <a:pt x="211" y="38"/>
                    <a:pt x="211" y="38"/>
                    <a:pt x="211" y="38"/>
                  </a:cubicBezTo>
                  <a:cubicBezTo>
                    <a:pt x="147" y="80"/>
                    <a:pt x="62" y="77"/>
                    <a:pt x="0" y="29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72" y="40"/>
                    <a:pt x="136" y="43"/>
                    <a:pt x="187" y="13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29" y="56"/>
                    <a:pt x="229" y="56"/>
                    <a:pt x="229" y="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7"/>
            <p:cNvSpPr>
              <a:spLocks/>
            </p:cNvSpPr>
            <p:nvPr/>
          </p:nvSpPr>
          <p:spPr bwMode="auto">
            <a:xfrm rot="2686389">
              <a:off x="4624116" y="1867084"/>
              <a:ext cx="795773" cy="2275413"/>
            </a:xfrm>
            <a:custGeom>
              <a:avLst/>
              <a:gdLst>
                <a:gd name="T0" fmla="*/ 26 w 81"/>
                <a:gd name="T1" fmla="*/ 231 h 231"/>
                <a:gd name="T2" fmla="*/ 43 w 81"/>
                <a:gd name="T3" fmla="*/ 213 h 231"/>
                <a:gd name="T4" fmla="*/ 52 w 81"/>
                <a:gd name="T5" fmla="*/ 0 h 231"/>
                <a:gd name="T6" fmla="*/ 77 w 81"/>
                <a:gd name="T7" fmla="*/ 24 h 231"/>
                <a:gd name="T8" fmla="*/ 68 w 81"/>
                <a:gd name="T9" fmla="*/ 189 h 231"/>
                <a:gd name="T10" fmla="*/ 81 w 81"/>
                <a:gd name="T11" fmla="*/ 175 h 231"/>
                <a:gd name="T12" fmla="*/ 81 w 81"/>
                <a:gd name="T13" fmla="*/ 231 h 231"/>
                <a:gd name="T14" fmla="*/ 26 w 81"/>
                <a:gd name="T15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231">
                  <a:moveTo>
                    <a:pt x="26" y="231"/>
                  </a:moveTo>
                  <a:cubicBezTo>
                    <a:pt x="43" y="213"/>
                    <a:pt x="43" y="213"/>
                    <a:pt x="43" y="213"/>
                  </a:cubicBezTo>
                  <a:cubicBezTo>
                    <a:pt x="0" y="148"/>
                    <a:pt x="3" y="62"/>
                    <a:pt x="52" y="0"/>
                  </a:cubicBezTo>
                  <a:cubicBezTo>
                    <a:pt x="77" y="24"/>
                    <a:pt x="77" y="24"/>
                    <a:pt x="77" y="24"/>
                  </a:cubicBezTo>
                  <a:cubicBezTo>
                    <a:pt x="40" y="72"/>
                    <a:pt x="37" y="138"/>
                    <a:pt x="68" y="189"/>
                  </a:cubicBezTo>
                  <a:cubicBezTo>
                    <a:pt x="81" y="175"/>
                    <a:pt x="81" y="175"/>
                    <a:pt x="81" y="175"/>
                  </a:cubicBezTo>
                  <a:cubicBezTo>
                    <a:pt x="81" y="231"/>
                    <a:pt x="81" y="231"/>
                    <a:pt x="81" y="231"/>
                  </a:cubicBezTo>
                  <a:lnTo>
                    <a:pt x="26" y="2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430" tIns="48216" rIns="96430" bIns="48216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949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5" name="Freeform 33"/>
          <p:cNvSpPr>
            <a:spLocks noEditPoints="1"/>
          </p:cNvSpPr>
          <p:nvPr/>
        </p:nvSpPr>
        <p:spPr bwMode="auto">
          <a:xfrm>
            <a:off x="5575215" y="3298950"/>
            <a:ext cx="1061068" cy="1200019"/>
          </a:xfrm>
          <a:custGeom>
            <a:avLst/>
            <a:gdLst>
              <a:gd name="T0" fmla="*/ 20 w 78"/>
              <a:gd name="T1" fmla="*/ 7 h 88"/>
              <a:gd name="T2" fmla="*/ 20 w 78"/>
              <a:gd name="T3" fmla="*/ 11 h 88"/>
              <a:gd name="T4" fmla="*/ 5 w 78"/>
              <a:gd name="T5" fmla="*/ 6 h 88"/>
              <a:gd name="T6" fmla="*/ 1 w 78"/>
              <a:gd name="T7" fmla="*/ 8 h 88"/>
              <a:gd name="T8" fmla="*/ 0 w 78"/>
              <a:gd name="T9" fmla="*/ 20 h 88"/>
              <a:gd name="T10" fmla="*/ 3 w 78"/>
              <a:gd name="T11" fmla="*/ 38 h 88"/>
              <a:gd name="T12" fmla="*/ 17 w 78"/>
              <a:gd name="T13" fmla="*/ 49 h 88"/>
              <a:gd name="T14" fmla="*/ 20 w 78"/>
              <a:gd name="T15" fmla="*/ 50 h 88"/>
              <a:gd name="T16" fmla="*/ 20 w 78"/>
              <a:gd name="T17" fmla="*/ 49 h 88"/>
              <a:gd name="T18" fmla="*/ 31 w 78"/>
              <a:gd name="T19" fmla="*/ 52 h 88"/>
              <a:gd name="T20" fmla="*/ 31 w 78"/>
              <a:gd name="T21" fmla="*/ 64 h 88"/>
              <a:gd name="T22" fmla="*/ 27 w 78"/>
              <a:gd name="T23" fmla="*/ 64 h 88"/>
              <a:gd name="T24" fmla="*/ 27 w 78"/>
              <a:gd name="T25" fmla="*/ 68 h 88"/>
              <a:gd name="T26" fmla="*/ 15 w 78"/>
              <a:gd name="T27" fmla="*/ 68 h 88"/>
              <a:gd name="T28" fmla="*/ 15 w 78"/>
              <a:gd name="T29" fmla="*/ 88 h 88"/>
              <a:gd name="T30" fmla="*/ 64 w 78"/>
              <a:gd name="T31" fmla="*/ 88 h 88"/>
              <a:gd name="T32" fmla="*/ 64 w 78"/>
              <a:gd name="T33" fmla="*/ 68 h 88"/>
              <a:gd name="T34" fmla="*/ 52 w 78"/>
              <a:gd name="T35" fmla="*/ 68 h 88"/>
              <a:gd name="T36" fmla="*/ 52 w 78"/>
              <a:gd name="T37" fmla="*/ 64 h 88"/>
              <a:gd name="T38" fmla="*/ 47 w 78"/>
              <a:gd name="T39" fmla="*/ 64 h 88"/>
              <a:gd name="T40" fmla="*/ 47 w 78"/>
              <a:gd name="T41" fmla="*/ 52 h 88"/>
              <a:gd name="T42" fmla="*/ 58 w 78"/>
              <a:gd name="T43" fmla="*/ 49 h 88"/>
              <a:gd name="T44" fmla="*/ 58 w 78"/>
              <a:gd name="T45" fmla="*/ 50 h 88"/>
              <a:gd name="T46" fmla="*/ 61 w 78"/>
              <a:gd name="T47" fmla="*/ 49 h 88"/>
              <a:gd name="T48" fmla="*/ 75 w 78"/>
              <a:gd name="T49" fmla="*/ 38 h 88"/>
              <a:gd name="T50" fmla="*/ 78 w 78"/>
              <a:gd name="T51" fmla="*/ 20 h 88"/>
              <a:gd name="T52" fmla="*/ 77 w 78"/>
              <a:gd name="T53" fmla="*/ 8 h 88"/>
              <a:gd name="T54" fmla="*/ 73 w 78"/>
              <a:gd name="T55" fmla="*/ 6 h 88"/>
              <a:gd name="T56" fmla="*/ 58 w 78"/>
              <a:gd name="T57" fmla="*/ 11 h 88"/>
              <a:gd name="T58" fmla="*/ 58 w 78"/>
              <a:gd name="T59" fmla="*/ 7 h 88"/>
              <a:gd name="T60" fmla="*/ 60 w 78"/>
              <a:gd name="T61" fmla="*/ 7 h 88"/>
              <a:gd name="T62" fmla="*/ 60 w 78"/>
              <a:gd name="T63" fmla="*/ 0 h 88"/>
              <a:gd name="T64" fmla="*/ 17 w 78"/>
              <a:gd name="T65" fmla="*/ 0 h 88"/>
              <a:gd name="T66" fmla="*/ 17 w 78"/>
              <a:gd name="T67" fmla="*/ 7 h 88"/>
              <a:gd name="T68" fmla="*/ 20 w 78"/>
              <a:gd name="T69" fmla="*/ 7 h 88"/>
              <a:gd name="T70" fmla="*/ 63 w 78"/>
              <a:gd name="T71" fmla="*/ 42 h 88"/>
              <a:gd name="T72" fmla="*/ 59 w 78"/>
              <a:gd name="T73" fmla="*/ 20 h 88"/>
              <a:gd name="T74" fmla="*/ 61 w 78"/>
              <a:gd name="T75" fmla="*/ 22 h 88"/>
              <a:gd name="T76" fmla="*/ 66 w 78"/>
              <a:gd name="T77" fmla="*/ 18 h 88"/>
              <a:gd name="T78" fmla="*/ 64 w 78"/>
              <a:gd name="T79" fmla="*/ 16 h 88"/>
              <a:gd name="T80" fmla="*/ 71 w 78"/>
              <a:gd name="T81" fmla="*/ 13 h 88"/>
              <a:gd name="T82" fmla="*/ 72 w 78"/>
              <a:gd name="T83" fmla="*/ 20 h 88"/>
              <a:gd name="T84" fmla="*/ 69 w 78"/>
              <a:gd name="T85" fmla="*/ 36 h 88"/>
              <a:gd name="T86" fmla="*/ 63 w 78"/>
              <a:gd name="T87" fmla="*/ 42 h 88"/>
              <a:gd name="T88" fmla="*/ 19 w 78"/>
              <a:gd name="T89" fmla="*/ 20 h 88"/>
              <a:gd name="T90" fmla="*/ 15 w 78"/>
              <a:gd name="T91" fmla="*/ 42 h 88"/>
              <a:gd name="T92" fmla="*/ 9 w 78"/>
              <a:gd name="T93" fmla="*/ 36 h 88"/>
              <a:gd name="T94" fmla="*/ 6 w 78"/>
              <a:gd name="T95" fmla="*/ 20 h 88"/>
              <a:gd name="T96" fmla="*/ 7 w 78"/>
              <a:gd name="T97" fmla="*/ 13 h 88"/>
              <a:gd name="T98" fmla="*/ 14 w 78"/>
              <a:gd name="T99" fmla="*/ 16 h 88"/>
              <a:gd name="T100" fmla="*/ 12 w 78"/>
              <a:gd name="T101" fmla="*/ 18 h 88"/>
              <a:gd name="T102" fmla="*/ 17 w 78"/>
              <a:gd name="T103" fmla="*/ 22 h 88"/>
              <a:gd name="T104" fmla="*/ 19 w 78"/>
              <a:gd name="T105" fmla="*/ 20 h 88"/>
              <a:gd name="T106" fmla="*/ 32 w 78"/>
              <a:gd name="T107" fmla="*/ 10 h 88"/>
              <a:gd name="T108" fmla="*/ 32 w 78"/>
              <a:gd name="T109" fmla="*/ 45 h 88"/>
              <a:gd name="T110" fmla="*/ 25 w 78"/>
              <a:gd name="T111" fmla="*/ 41 h 88"/>
              <a:gd name="T112" fmla="*/ 28 w 78"/>
              <a:gd name="T113" fmla="*/ 14 h 88"/>
              <a:gd name="T114" fmla="*/ 28 w 78"/>
              <a:gd name="T115" fmla="*/ 10 h 88"/>
              <a:gd name="T116" fmla="*/ 32 w 78"/>
              <a:gd name="T117" fmla="*/ 1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88">
                <a:moveTo>
                  <a:pt x="20" y="7"/>
                </a:moveTo>
                <a:cubicBezTo>
                  <a:pt x="20" y="8"/>
                  <a:pt x="21" y="10"/>
                  <a:pt x="20" y="11"/>
                </a:cubicBezTo>
                <a:cubicBezTo>
                  <a:pt x="5" y="6"/>
                  <a:pt x="5" y="6"/>
                  <a:pt x="5" y="6"/>
                </a:cubicBezTo>
                <a:cubicBezTo>
                  <a:pt x="1" y="8"/>
                  <a:pt x="1" y="8"/>
                  <a:pt x="1" y="8"/>
                </a:cubicBezTo>
                <a:cubicBezTo>
                  <a:pt x="0" y="11"/>
                  <a:pt x="0" y="16"/>
                  <a:pt x="0" y="20"/>
                </a:cubicBezTo>
                <a:cubicBezTo>
                  <a:pt x="0" y="26"/>
                  <a:pt x="1" y="33"/>
                  <a:pt x="3" y="38"/>
                </a:cubicBezTo>
                <a:cubicBezTo>
                  <a:pt x="6" y="44"/>
                  <a:pt x="10" y="48"/>
                  <a:pt x="17" y="49"/>
                </a:cubicBezTo>
                <a:cubicBezTo>
                  <a:pt x="18" y="50"/>
                  <a:pt x="19" y="50"/>
                  <a:pt x="20" y="50"/>
                </a:cubicBezTo>
                <a:cubicBezTo>
                  <a:pt x="20" y="49"/>
                  <a:pt x="20" y="49"/>
                  <a:pt x="20" y="49"/>
                </a:cubicBezTo>
                <a:cubicBezTo>
                  <a:pt x="22" y="51"/>
                  <a:pt x="26" y="52"/>
                  <a:pt x="31" y="52"/>
                </a:cubicBezTo>
                <a:cubicBezTo>
                  <a:pt x="31" y="64"/>
                  <a:pt x="31" y="64"/>
                  <a:pt x="31" y="64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68"/>
                  <a:pt x="27" y="68"/>
                  <a:pt x="27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88"/>
                  <a:pt x="15" y="88"/>
                  <a:pt x="15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68"/>
                  <a:pt x="64" y="68"/>
                  <a:pt x="64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4"/>
                  <a:pt x="52" y="64"/>
                  <a:pt x="52" y="64"/>
                </a:cubicBezTo>
                <a:cubicBezTo>
                  <a:pt x="47" y="64"/>
                  <a:pt x="47" y="64"/>
                  <a:pt x="47" y="64"/>
                </a:cubicBezTo>
                <a:cubicBezTo>
                  <a:pt x="47" y="52"/>
                  <a:pt x="47" y="52"/>
                  <a:pt x="47" y="52"/>
                </a:cubicBezTo>
                <a:cubicBezTo>
                  <a:pt x="52" y="52"/>
                  <a:pt x="56" y="51"/>
                  <a:pt x="58" y="49"/>
                </a:cubicBezTo>
                <a:cubicBezTo>
                  <a:pt x="58" y="50"/>
                  <a:pt x="58" y="50"/>
                  <a:pt x="58" y="50"/>
                </a:cubicBezTo>
                <a:cubicBezTo>
                  <a:pt x="59" y="50"/>
                  <a:pt x="60" y="50"/>
                  <a:pt x="61" y="49"/>
                </a:cubicBezTo>
                <a:cubicBezTo>
                  <a:pt x="68" y="48"/>
                  <a:pt x="72" y="44"/>
                  <a:pt x="75" y="38"/>
                </a:cubicBezTo>
                <a:cubicBezTo>
                  <a:pt x="77" y="33"/>
                  <a:pt x="78" y="26"/>
                  <a:pt x="78" y="20"/>
                </a:cubicBezTo>
                <a:cubicBezTo>
                  <a:pt x="78" y="16"/>
                  <a:pt x="78" y="11"/>
                  <a:pt x="77" y="8"/>
                </a:cubicBezTo>
                <a:cubicBezTo>
                  <a:pt x="73" y="6"/>
                  <a:pt x="73" y="6"/>
                  <a:pt x="73" y="6"/>
                </a:cubicBezTo>
                <a:cubicBezTo>
                  <a:pt x="58" y="11"/>
                  <a:pt x="58" y="11"/>
                  <a:pt x="58" y="11"/>
                </a:cubicBezTo>
                <a:cubicBezTo>
                  <a:pt x="57" y="10"/>
                  <a:pt x="58" y="8"/>
                  <a:pt x="58" y="7"/>
                </a:cubicBezTo>
                <a:cubicBezTo>
                  <a:pt x="60" y="7"/>
                  <a:pt x="60" y="7"/>
                  <a:pt x="60" y="7"/>
                </a:cubicBezTo>
                <a:cubicBezTo>
                  <a:pt x="60" y="0"/>
                  <a:pt x="60" y="0"/>
                  <a:pt x="6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63" y="42"/>
                </a:moveTo>
                <a:cubicBezTo>
                  <a:pt x="64" y="36"/>
                  <a:pt x="60" y="28"/>
                  <a:pt x="59" y="20"/>
                </a:cubicBezTo>
                <a:cubicBezTo>
                  <a:pt x="61" y="22"/>
                  <a:pt x="61" y="22"/>
                  <a:pt x="61" y="22"/>
                </a:cubicBezTo>
                <a:cubicBezTo>
                  <a:pt x="66" y="18"/>
                  <a:pt x="66" y="18"/>
                  <a:pt x="66" y="18"/>
                </a:cubicBezTo>
                <a:cubicBezTo>
                  <a:pt x="64" y="16"/>
                  <a:pt x="64" y="16"/>
                  <a:pt x="64" y="16"/>
                </a:cubicBezTo>
                <a:cubicBezTo>
                  <a:pt x="71" y="13"/>
                  <a:pt x="71" y="13"/>
                  <a:pt x="71" y="13"/>
                </a:cubicBezTo>
                <a:cubicBezTo>
                  <a:pt x="72" y="15"/>
                  <a:pt x="72" y="18"/>
                  <a:pt x="72" y="20"/>
                </a:cubicBezTo>
                <a:cubicBezTo>
                  <a:pt x="71" y="26"/>
                  <a:pt x="71" y="31"/>
                  <a:pt x="69" y="36"/>
                </a:cubicBezTo>
                <a:cubicBezTo>
                  <a:pt x="67" y="39"/>
                  <a:pt x="65" y="41"/>
                  <a:pt x="63" y="42"/>
                </a:cubicBezTo>
                <a:close/>
                <a:moveTo>
                  <a:pt x="19" y="20"/>
                </a:moveTo>
                <a:cubicBezTo>
                  <a:pt x="17" y="28"/>
                  <a:pt x="14" y="36"/>
                  <a:pt x="15" y="42"/>
                </a:cubicBezTo>
                <a:cubicBezTo>
                  <a:pt x="13" y="41"/>
                  <a:pt x="11" y="39"/>
                  <a:pt x="9" y="36"/>
                </a:cubicBezTo>
                <a:cubicBezTo>
                  <a:pt x="7" y="31"/>
                  <a:pt x="6" y="26"/>
                  <a:pt x="6" y="20"/>
                </a:cubicBezTo>
                <a:cubicBezTo>
                  <a:pt x="6" y="18"/>
                  <a:pt x="6" y="15"/>
                  <a:pt x="7" y="13"/>
                </a:cubicBezTo>
                <a:cubicBezTo>
                  <a:pt x="14" y="16"/>
                  <a:pt x="14" y="16"/>
                  <a:pt x="14" y="16"/>
                </a:cubicBezTo>
                <a:cubicBezTo>
                  <a:pt x="12" y="18"/>
                  <a:pt x="12" y="18"/>
                  <a:pt x="12" y="18"/>
                </a:cubicBezTo>
                <a:cubicBezTo>
                  <a:pt x="17" y="22"/>
                  <a:pt x="17" y="22"/>
                  <a:pt x="17" y="22"/>
                </a:cubicBezTo>
                <a:cubicBezTo>
                  <a:pt x="19" y="20"/>
                  <a:pt x="19" y="20"/>
                  <a:pt x="19" y="20"/>
                </a:cubicBezTo>
                <a:close/>
                <a:moveTo>
                  <a:pt x="32" y="10"/>
                </a:moveTo>
                <a:cubicBezTo>
                  <a:pt x="32" y="45"/>
                  <a:pt x="32" y="45"/>
                  <a:pt x="32" y="45"/>
                </a:cubicBezTo>
                <a:cubicBezTo>
                  <a:pt x="32" y="45"/>
                  <a:pt x="27" y="45"/>
                  <a:pt x="25" y="41"/>
                </a:cubicBezTo>
                <a:cubicBezTo>
                  <a:pt x="24" y="37"/>
                  <a:pt x="28" y="16"/>
                  <a:pt x="28" y="14"/>
                </a:cubicBezTo>
                <a:cubicBezTo>
                  <a:pt x="28" y="13"/>
                  <a:pt x="28" y="10"/>
                  <a:pt x="28" y="10"/>
                </a:cubicBezTo>
                <a:lnTo>
                  <a:pt x="32" y="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6430" tIns="48216" rIns="96430" bIns="482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49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34"/>
          <p:cNvSpPr txBox="1"/>
          <p:nvPr/>
        </p:nvSpPr>
        <p:spPr>
          <a:xfrm>
            <a:off x="5447623" y="4557323"/>
            <a:ext cx="131625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dirty="0">
                <a:solidFill>
                  <a:schemeClr val="tx2"/>
                </a:solidFill>
                <a:latin typeface="+mj-lt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SUCCESS</a:t>
            </a:r>
            <a:endParaRPr lang="en-GB" dirty="0">
              <a:solidFill>
                <a:schemeClr val="tx2"/>
              </a:solidFill>
              <a:latin typeface="+mj-lt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169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81481E-6 L -4.375E-6 0.05 " pathEditMode="relative" rAng="0" ptsTypes="AA">
                                      <p:cBhvr>
                                        <p:cTn id="28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3.7037E-6 L 4.58333E-6 0.05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500"/>
                            </p:stCondLst>
                            <p:childTnLst>
                              <p:par>
                                <p:cTn id="4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7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81481E-6 L -4.375E-6 0.05 " pathEditMode="relative" rAng="0" ptsTypes="AA">
                                      <p:cBhvr>
                                        <p:cTn id="48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81481E-6 L 4.58333E-6 0.05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500"/>
                            </p:stCondLst>
                            <p:childTnLst>
                              <p:par>
                                <p:cTn id="6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25" grpId="0" animBg="1"/>
      <p:bldP spid="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61" name="矩形 60"/>
          <p:cNvSpPr/>
          <p:nvPr/>
        </p:nvSpPr>
        <p:spPr>
          <a:xfrm>
            <a:off x="1436915" y="1628775"/>
            <a:ext cx="2717074" cy="3006725"/>
          </a:xfrm>
          <a:prstGeom prst="rect">
            <a:avLst/>
          </a:prstGeom>
          <a:blipFill dpi="0"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62" name="矩形 61"/>
          <p:cNvSpPr/>
          <p:nvPr/>
        </p:nvSpPr>
        <p:spPr>
          <a:xfrm>
            <a:off x="1436915" y="5220967"/>
            <a:ext cx="271707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策划设计服务，凭借自身优势和专业化的独特视角为客户提供优质的服务。</a:t>
            </a:r>
          </a:p>
        </p:txBody>
      </p:sp>
      <p:sp>
        <p:nvSpPr>
          <p:cNvPr id="63" name="矩形 62"/>
          <p:cNvSpPr/>
          <p:nvPr/>
        </p:nvSpPr>
        <p:spPr>
          <a:xfrm>
            <a:off x="2190158" y="4842237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cxnSp>
        <p:nvCxnSpPr>
          <p:cNvPr id="64" name="直接连接符 63"/>
          <p:cNvCxnSpPr>
            <a:cxnSpLocks/>
          </p:cNvCxnSpPr>
          <p:nvPr/>
        </p:nvCxnSpPr>
        <p:spPr>
          <a:xfrm>
            <a:off x="1423853" y="6139543"/>
            <a:ext cx="2730136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4737463" y="1628775"/>
            <a:ext cx="2717074" cy="3006725"/>
          </a:xfrm>
          <a:prstGeom prst="rect">
            <a:avLst/>
          </a:prstGeom>
          <a:blipFill dpi="0"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66" name="矩形 65"/>
          <p:cNvSpPr/>
          <p:nvPr/>
        </p:nvSpPr>
        <p:spPr>
          <a:xfrm>
            <a:off x="4737463" y="5220967"/>
            <a:ext cx="271707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策划设计服务，凭借自身优势和专业化的独特视角为客户提供优质的服务。</a:t>
            </a:r>
          </a:p>
        </p:txBody>
      </p:sp>
      <p:sp>
        <p:nvSpPr>
          <p:cNvPr id="67" name="矩形 66"/>
          <p:cNvSpPr/>
          <p:nvPr/>
        </p:nvSpPr>
        <p:spPr>
          <a:xfrm>
            <a:off x="5490706" y="4842237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2"/>
                </a:solidFill>
                <a:latin typeface="+mj-ea"/>
                <a:ea typeface="+mj-ea"/>
              </a:rPr>
              <a:t>标题内容</a:t>
            </a:r>
          </a:p>
        </p:txBody>
      </p:sp>
      <p:cxnSp>
        <p:nvCxnSpPr>
          <p:cNvPr id="68" name="直接连接符 67"/>
          <p:cNvCxnSpPr>
            <a:cxnSpLocks/>
          </p:cNvCxnSpPr>
          <p:nvPr/>
        </p:nvCxnSpPr>
        <p:spPr>
          <a:xfrm>
            <a:off x="4724401" y="6139543"/>
            <a:ext cx="2730136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8038011" y="1628775"/>
            <a:ext cx="2717074" cy="3006725"/>
          </a:xfrm>
          <a:prstGeom prst="rect">
            <a:avLst/>
          </a:prstGeom>
          <a:blipFill dpi="0" rotWithShape="1"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351"/>
          </a:p>
        </p:txBody>
      </p:sp>
      <p:sp>
        <p:nvSpPr>
          <p:cNvPr id="70" name="矩形 69"/>
          <p:cNvSpPr/>
          <p:nvPr/>
        </p:nvSpPr>
        <p:spPr>
          <a:xfrm>
            <a:off x="8038011" y="5220967"/>
            <a:ext cx="271707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策划设计服务，凭借自身优势和专业化的独特视角为客户提供优质的服务。</a:t>
            </a:r>
          </a:p>
        </p:txBody>
      </p:sp>
      <p:sp>
        <p:nvSpPr>
          <p:cNvPr id="71" name="矩形 70"/>
          <p:cNvSpPr/>
          <p:nvPr/>
        </p:nvSpPr>
        <p:spPr>
          <a:xfrm>
            <a:off x="8791254" y="4842237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</a:p>
        </p:txBody>
      </p:sp>
      <p:cxnSp>
        <p:nvCxnSpPr>
          <p:cNvPr id="72" name="直接连接符 71"/>
          <p:cNvCxnSpPr>
            <a:cxnSpLocks/>
          </p:cNvCxnSpPr>
          <p:nvPr/>
        </p:nvCxnSpPr>
        <p:spPr>
          <a:xfrm>
            <a:off x="8024949" y="6139543"/>
            <a:ext cx="2730136" cy="0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178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00"/>
                            </p:stCondLst>
                            <p:childTnLst>
                              <p:par>
                                <p:cTn id="2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3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100"/>
                            </p:stCondLst>
                            <p:childTnLst>
                              <p:par>
                                <p:cTn id="3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6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100"/>
                            </p:stCondLst>
                            <p:childTnLst>
                              <p:par>
                                <p:cTn id="4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400"/>
                            </p:stCondLst>
                            <p:childTnLst>
                              <p:par>
                                <p:cTn id="5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/>
      <p:bldP spid="63" grpId="0"/>
      <p:bldP spid="65" grpId="0" animBg="1"/>
      <p:bldP spid="66" grpId="0"/>
      <p:bldP spid="67" grpId="0"/>
      <p:bldP spid="69" grpId="0" animBg="1"/>
      <p:bldP spid="70" grpId="0"/>
      <p:bldP spid="7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379538" y="1972264"/>
            <a:ext cx="2517169" cy="1042631"/>
            <a:chOff x="2412640" y="1856152"/>
            <a:chExt cx="2517169" cy="1042631"/>
          </a:xfrm>
        </p:grpSpPr>
        <p:sp>
          <p:nvSpPr>
            <p:cNvPr id="4" name="矩形 3"/>
            <p:cNvSpPr/>
            <p:nvPr/>
          </p:nvSpPr>
          <p:spPr>
            <a:xfrm>
              <a:off x="2412640" y="2197052"/>
              <a:ext cx="2517169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策划、凭借自身优势和专业化的独特视角为客户提供优质的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2412641" y="185615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accent1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341253" y="1972264"/>
            <a:ext cx="2552033" cy="1042631"/>
            <a:chOff x="2412640" y="1856152"/>
            <a:chExt cx="2552033" cy="1042631"/>
          </a:xfrm>
        </p:grpSpPr>
        <p:sp>
          <p:nvSpPr>
            <p:cNvPr id="8" name="矩形 7"/>
            <p:cNvSpPr/>
            <p:nvPr/>
          </p:nvSpPr>
          <p:spPr>
            <a:xfrm>
              <a:off x="2412640" y="2197052"/>
              <a:ext cx="2552033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策划、凭借自身优势和专业化的独特视角为客户提供优质的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2412641" y="185615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accent2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379538" y="3385458"/>
            <a:ext cx="2586743" cy="1042631"/>
            <a:chOff x="2412640" y="1856152"/>
            <a:chExt cx="2586743" cy="1042631"/>
          </a:xfrm>
        </p:grpSpPr>
        <p:sp>
          <p:nvSpPr>
            <p:cNvPr id="11" name="矩形 10"/>
            <p:cNvSpPr/>
            <p:nvPr/>
          </p:nvSpPr>
          <p:spPr>
            <a:xfrm>
              <a:off x="2412640" y="2197052"/>
              <a:ext cx="2586743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策划、凭借自身优势和专业化的独特视角为客户提供优质的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412641" y="185615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accent4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341253" y="3385458"/>
            <a:ext cx="2552033" cy="1042631"/>
            <a:chOff x="2412640" y="1856152"/>
            <a:chExt cx="2552033" cy="1042631"/>
          </a:xfrm>
        </p:grpSpPr>
        <p:sp>
          <p:nvSpPr>
            <p:cNvPr id="14" name="矩形 13"/>
            <p:cNvSpPr/>
            <p:nvPr/>
          </p:nvSpPr>
          <p:spPr>
            <a:xfrm>
              <a:off x="2412640" y="2197052"/>
              <a:ext cx="2552033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策划、凭借自身优势和专业化的独特视角为客户提供优质的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2412641" y="185615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accent3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379538" y="4798652"/>
            <a:ext cx="2517169" cy="1042631"/>
            <a:chOff x="2412640" y="1856152"/>
            <a:chExt cx="2517169" cy="1042631"/>
          </a:xfrm>
        </p:grpSpPr>
        <p:sp>
          <p:nvSpPr>
            <p:cNvPr id="17" name="矩形 16"/>
            <p:cNvSpPr/>
            <p:nvPr/>
          </p:nvSpPr>
          <p:spPr>
            <a:xfrm>
              <a:off x="2412640" y="2197052"/>
              <a:ext cx="2517169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策划、凭借自身优势和专业化的独特视角为客户提供优质的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2412641" y="185615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accent5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341253" y="4798652"/>
            <a:ext cx="2552033" cy="1042631"/>
            <a:chOff x="2412640" y="1856152"/>
            <a:chExt cx="2552033" cy="1042631"/>
          </a:xfrm>
        </p:grpSpPr>
        <p:sp>
          <p:nvSpPr>
            <p:cNvPr id="20" name="矩形 19"/>
            <p:cNvSpPr/>
            <p:nvPr/>
          </p:nvSpPr>
          <p:spPr>
            <a:xfrm>
              <a:off x="2412640" y="2197052"/>
              <a:ext cx="2552033" cy="7017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策划、凭借自身优势和专业化的独特视角为客户提供优质的</a:t>
              </a:r>
              <a:r>
                <a:rPr lang="en-US" altLang="zh-CN" sz="11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1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2412641" y="1856152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accent6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sp>
        <p:nvSpPr>
          <p:cNvPr id="22" name="Freeform 5"/>
          <p:cNvSpPr>
            <a:spLocks/>
          </p:cNvSpPr>
          <p:nvPr/>
        </p:nvSpPr>
        <p:spPr bwMode="auto">
          <a:xfrm>
            <a:off x="4736905" y="1764193"/>
            <a:ext cx="1233032" cy="1418242"/>
          </a:xfrm>
          <a:custGeom>
            <a:avLst/>
            <a:gdLst>
              <a:gd name="T0" fmla="*/ 5 w 346"/>
              <a:gd name="T1" fmla="*/ 96 h 398"/>
              <a:gd name="T2" fmla="*/ 168 w 346"/>
              <a:gd name="T3" fmla="*/ 2 h 398"/>
              <a:gd name="T4" fmla="*/ 178 w 346"/>
              <a:gd name="T5" fmla="*/ 2 h 398"/>
              <a:gd name="T6" fmla="*/ 341 w 346"/>
              <a:gd name="T7" fmla="*/ 96 h 398"/>
              <a:gd name="T8" fmla="*/ 346 w 346"/>
              <a:gd name="T9" fmla="*/ 105 h 398"/>
              <a:gd name="T10" fmla="*/ 346 w 346"/>
              <a:gd name="T11" fmla="*/ 293 h 398"/>
              <a:gd name="T12" fmla="*/ 341 w 346"/>
              <a:gd name="T13" fmla="*/ 302 h 398"/>
              <a:gd name="T14" fmla="*/ 178 w 346"/>
              <a:gd name="T15" fmla="*/ 396 h 398"/>
              <a:gd name="T16" fmla="*/ 168 w 346"/>
              <a:gd name="T17" fmla="*/ 396 h 398"/>
              <a:gd name="T18" fmla="*/ 5 w 346"/>
              <a:gd name="T19" fmla="*/ 302 h 398"/>
              <a:gd name="T20" fmla="*/ 0 w 346"/>
              <a:gd name="T21" fmla="*/ 293 h 398"/>
              <a:gd name="T22" fmla="*/ 0 w 346"/>
              <a:gd name="T23" fmla="*/ 105 h 398"/>
              <a:gd name="T24" fmla="*/ 5 w 346"/>
              <a:gd name="T25" fmla="*/ 96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8">
                <a:moveTo>
                  <a:pt x="5" y="96"/>
                </a:moveTo>
                <a:cubicBezTo>
                  <a:pt x="168" y="2"/>
                  <a:pt x="168" y="2"/>
                  <a:pt x="168" y="2"/>
                </a:cubicBezTo>
                <a:cubicBezTo>
                  <a:pt x="171" y="0"/>
                  <a:pt x="175" y="0"/>
                  <a:pt x="178" y="2"/>
                </a:cubicBezTo>
                <a:cubicBezTo>
                  <a:pt x="341" y="96"/>
                  <a:pt x="341" y="96"/>
                  <a:pt x="341" y="96"/>
                </a:cubicBezTo>
                <a:cubicBezTo>
                  <a:pt x="344" y="98"/>
                  <a:pt x="346" y="101"/>
                  <a:pt x="346" y="105"/>
                </a:cubicBezTo>
                <a:cubicBezTo>
                  <a:pt x="346" y="293"/>
                  <a:pt x="346" y="293"/>
                  <a:pt x="346" y="293"/>
                </a:cubicBezTo>
                <a:cubicBezTo>
                  <a:pt x="346" y="297"/>
                  <a:pt x="344" y="300"/>
                  <a:pt x="341" y="302"/>
                </a:cubicBezTo>
                <a:cubicBezTo>
                  <a:pt x="178" y="396"/>
                  <a:pt x="178" y="396"/>
                  <a:pt x="178" y="396"/>
                </a:cubicBezTo>
                <a:cubicBezTo>
                  <a:pt x="175" y="398"/>
                  <a:pt x="171" y="398"/>
                  <a:pt x="168" y="396"/>
                </a:cubicBezTo>
                <a:cubicBezTo>
                  <a:pt x="5" y="302"/>
                  <a:pt x="5" y="302"/>
                  <a:pt x="5" y="302"/>
                </a:cubicBezTo>
                <a:cubicBezTo>
                  <a:pt x="2" y="300"/>
                  <a:pt x="0" y="297"/>
                  <a:pt x="0" y="293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1"/>
                  <a:pt x="2" y="98"/>
                  <a:pt x="5" y="96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  <a:effectLst/>
        </p:spPr>
        <p:txBody>
          <a:bodyPr vert="horz" wrap="square" lIns="0" tIns="0" rIns="0" bIns="180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FontAwesome" pitchFamily="2" charset="0"/>
              </a:rPr>
              <a:t></a:t>
            </a:r>
          </a:p>
        </p:txBody>
      </p:sp>
      <p:sp>
        <p:nvSpPr>
          <p:cNvPr id="23" name="Freeform 6"/>
          <p:cNvSpPr>
            <a:spLocks/>
          </p:cNvSpPr>
          <p:nvPr/>
        </p:nvSpPr>
        <p:spPr bwMode="auto">
          <a:xfrm>
            <a:off x="4736905" y="4327146"/>
            <a:ext cx="1233032" cy="1418242"/>
          </a:xfrm>
          <a:custGeom>
            <a:avLst/>
            <a:gdLst>
              <a:gd name="T0" fmla="*/ 5 w 346"/>
              <a:gd name="T1" fmla="*/ 96 h 398"/>
              <a:gd name="T2" fmla="*/ 168 w 346"/>
              <a:gd name="T3" fmla="*/ 2 h 398"/>
              <a:gd name="T4" fmla="*/ 178 w 346"/>
              <a:gd name="T5" fmla="*/ 2 h 398"/>
              <a:gd name="T6" fmla="*/ 341 w 346"/>
              <a:gd name="T7" fmla="*/ 96 h 398"/>
              <a:gd name="T8" fmla="*/ 346 w 346"/>
              <a:gd name="T9" fmla="*/ 105 h 398"/>
              <a:gd name="T10" fmla="*/ 346 w 346"/>
              <a:gd name="T11" fmla="*/ 293 h 398"/>
              <a:gd name="T12" fmla="*/ 341 w 346"/>
              <a:gd name="T13" fmla="*/ 302 h 398"/>
              <a:gd name="T14" fmla="*/ 178 w 346"/>
              <a:gd name="T15" fmla="*/ 396 h 398"/>
              <a:gd name="T16" fmla="*/ 168 w 346"/>
              <a:gd name="T17" fmla="*/ 396 h 398"/>
              <a:gd name="T18" fmla="*/ 5 w 346"/>
              <a:gd name="T19" fmla="*/ 302 h 398"/>
              <a:gd name="T20" fmla="*/ 0 w 346"/>
              <a:gd name="T21" fmla="*/ 293 h 398"/>
              <a:gd name="T22" fmla="*/ 0 w 346"/>
              <a:gd name="T23" fmla="*/ 105 h 398"/>
              <a:gd name="T24" fmla="*/ 5 w 346"/>
              <a:gd name="T25" fmla="*/ 96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8">
                <a:moveTo>
                  <a:pt x="5" y="96"/>
                </a:moveTo>
                <a:cubicBezTo>
                  <a:pt x="168" y="2"/>
                  <a:pt x="168" y="2"/>
                  <a:pt x="168" y="2"/>
                </a:cubicBezTo>
                <a:cubicBezTo>
                  <a:pt x="171" y="0"/>
                  <a:pt x="175" y="0"/>
                  <a:pt x="178" y="2"/>
                </a:cubicBezTo>
                <a:cubicBezTo>
                  <a:pt x="341" y="96"/>
                  <a:pt x="341" y="96"/>
                  <a:pt x="341" y="96"/>
                </a:cubicBezTo>
                <a:cubicBezTo>
                  <a:pt x="344" y="98"/>
                  <a:pt x="346" y="101"/>
                  <a:pt x="346" y="105"/>
                </a:cubicBezTo>
                <a:cubicBezTo>
                  <a:pt x="346" y="293"/>
                  <a:pt x="346" y="293"/>
                  <a:pt x="346" y="293"/>
                </a:cubicBezTo>
                <a:cubicBezTo>
                  <a:pt x="346" y="297"/>
                  <a:pt x="344" y="300"/>
                  <a:pt x="341" y="302"/>
                </a:cubicBezTo>
                <a:cubicBezTo>
                  <a:pt x="178" y="396"/>
                  <a:pt x="178" y="396"/>
                  <a:pt x="178" y="396"/>
                </a:cubicBezTo>
                <a:cubicBezTo>
                  <a:pt x="175" y="398"/>
                  <a:pt x="171" y="398"/>
                  <a:pt x="168" y="396"/>
                </a:cubicBezTo>
                <a:cubicBezTo>
                  <a:pt x="5" y="302"/>
                  <a:pt x="5" y="302"/>
                  <a:pt x="5" y="302"/>
                </a:cubicBezTo>
                <a:cubicBezTo>
                  <a:pt x="2" y="300"/>
                  <a:pt x="0" y="297"/>
                  <a:pt x="0" y="293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1"/>
                  <a:pt x="2" y="98"/>
                  <a:pt x="5" y="96"/>
                </a:cubicBezTo>
                <a:close/>
              </a:path>
            </a:pathLst>
          </a:custGeom>
          <a:solidFill>
            <a:schemeClr val="accent5"/>
          </a:solidFill>
          <a:ln w="25400">
            <a:noFill/>
          </a:ln>
          <a:effectLst/>
        </p:spPr>
        <p:txBody>
          <a:bodyPr vert="horz" wrap="square" lIns="0" tIns="0" rIns="0" bIns="180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FontAwesome" pitchFamily="2" charset="0"/>
              </a:rPr>
              <a:t></a:t>
            </a:r>
          </a:p>
        </p:txBody>
      </p:sp>
      <p:sp>
        <p:nvSpPr>
          <p:cNvPr id="24" name="Freeform 7"/>
          <p:cNvSpPr>
            <a:spLocks/>
          </p:cNvSpPr>
          <p:nvPr/>
        </p:nvSpPr>
        <p:spPr bwMode="auto">
          <a:xfrm>
            <a:off x="3960585" y="3048297"/>
            <a:ext cx="1234746" cy="1414812"/>
          </a:xfrm>
          <a:custGeom>
            <a:avLst/>
            <a:gdLst>
              <a:gd name="T0" fmla="*/ 5 w 346"/>
              <a:gd name="T1" fmla="*/ 96 h 397"/>
              <a:gd name="T2" fmla="*/ 168 w 346"/>
              <a:gd name="T3" fmla="*/ 1 h 397"/>
              <a:gd name="T4" fmla="*/ 178 w 346"/>
              <a:gd name="T5" fmla="*/ 1 h 397"/>
              <a:gd name="T6" fmla="*/ 341 w 346"/>
              <a:gd name="T7" fmla="*/ 96 h 397"/>
              <a:gd name="T8" fmla="*/ 346 w 346"/>
              <a:gd name="T9" fmla="*/ 104 h 397"/>
              <a:gd name="T10" fmla="*/ 346 w 346"/>
              <a:gd name="T11" fmla="*/ 293 h 397"/>
              <a:gd name="T12" fmla="*/ 341 w 346"/>
              <a:gd name="T13" fmla="*/ 301 h 397"/>
              <a:gd name="T14" fmla="*/ 178 w 346"/>
              <a:gd name="T15" fmla="*/ 396 h 397"/>
              <a:gd name="T16" fmla="*/ 168 w 346"/>
              <a:gd name="T17" fmla="*/ 396 h 397"/>
              <a:gd name="T18" fmla="*/ 5 w 346"/>
              <a:gd name="T19" fmla="*/ 301 h 397"/>
              <a:gd name="T20" fmla="*/ 0 w 346"/>
              <a:gd name="T21" fmla="*/ 293 h 397"/>
              <a:gd name="T22" fmla="*/ 0 w 346"/>
              <a:gd name="T23" fmla="*/ 104 h 397"/>
              <a:gd name="T24" fmla="*/ 5 w 346"/>
              <a:gd name="T25" fmla="*/ 96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7">
                <a:moveTo>
                  <a:pt x="5" y="96"/>
                </a:moveTo>
                <a:cubicBezTo>
                  <a:pt x="168" y="1"/>
                  <a:pt x="168" y="1"/>
                  <a:pt x="168" y="1"/>
                </a:cubicBezTo>
                <a:cubicBezTo>
                  <a:pt x="171" y="0"/>
                  <a:pt x="175" y="0"/>
                  <a:pt x="178" y="1"/>
                </a:cubicBezTo>
                <a:cubicBezTo>
                  <a:pt x="341" y="96"/>
                  <a:pt x="341" y="96"/>
                  <a:pt x="341" y="96"/>
                </a:cubicBezTo>
                <a:cubicBezTo>
                  <a:pt x="344" y="97"/>
                  <a:pt x="346" y="101"/>
                  <a:pt x="346" y="104"/>
                </a:cubicBezTo>
                <a:cubicBezTo>
                  <a:pt x="346" y="293"/>
                  <a:pt x="346" y="293"/>
                  <a:pt x="346" y="293"/>
                </a:cubicBezTo>
                <a:cubicBezTo>
                  <a:pt x="346" y="296"/>
                  <a:pt x="344" y="300"/>
                  <a:pt x="341" y="301"/>
                </a:cubicBezTo>
                <a:cubicBezTo>
                  <a:pt x="178" y="396"/>
                  <a:pt x="178" y="396"/>
                  <a:pt x="178" y="396"/>
                </a:cubicBezTo>
                <a:cubicBezTo>
                  <a:pt x="175" y="397"/>
                  <a:pt x="171" y="397"/>
                  <a:pt x="168" y="396"/>
                </a:cubicBezTo>
                <a:cubicBezTo>
                  <a:pt x="5" y="301"/>
                  <a:pt x="5" y="301"/>
                  <a:pt x="5" y="301"/>
                </a:cubicBezTo>
                <a:cubicBezTo>
                  <a:pt x="2" y="300"/>
                  <a:pt x="0" y="296"/>
                  <a:pt x="0" y="293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1"/>
                  <a:pt x="2" y="97"/>
                  <a:pt x="5" y="96"/>
                </a:cubicBezTo>
                <a:close/>
              </a:path>
            </a:pathLst>
          </a:custGeom>
          <a:solidFill>
            <a:schemeClr val="accent4"/>
          </a:solidFill>
          <a:ln w="25400">
            <a:noFill/>
          </a:ln>
          <a:effectLst/>
        </p:spPr>
        <p:txBody>
          <a:bodyPr vert="horz" wrap="square" lIns="0" tIns="0" rIns="0" bIns="180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FontAwesome" pitchFamily="2" charset="0"/>
              </a:rPr>
              <a:t></a:t>
            </a:r>
          </a:p>
        </p:txBody>
      </p:sp>
      <p:sp>
        <p:nvSpPr>
          <p:cNvPr id="25" name="Freeform 8"/>
          <p:cNvSpPr>
            <a:spLocks/>
          </p:cNvSpPr>
          <p:nvPr/>
        </p:nvSpPr>
        <p:spPr bwMode="auto">
          <a:xfrm>
            <a:off x="6222122" y="1764193"/>
            <a:ext cx="1234746" cy="1418242"/>
          </a:xfrm>
          <a:custGeom>
            <a:avLst/>
            <a:gdLst>
              <a:gd name="T0" fmla="*/ 341 w 346"/>
              <a:gd name="T1" fmla="*/ 96 h 398"/>
              <a:gd name="T2" fmla="*/ 178 w 346"/>
              <a:gd name="T3" fmla="*/ 2 h 398"/>
              <a:gd name="T4" fmla="*/ 168 w 346"/>
              <a:gd name="T5" fmla="*/ 2 h 398"/>
              <a:gd name="T6" fmla="*/ 5 w 346"/>
              <a:gd name="T7" fmla="*/ 96 h 398"/>
              <a:gd name="T8" fmla="*/ 0 w 346"/>
              <a:gd name="T9" fmla="*/ 105 h 398"/>
              <a:gd name="T10" fmla="*/ 0 w 346"/>
              <a:gd name="T11" fmla="*/ 293 h 398"/>
              <a:gd name="T12" fmla="*/ 5 w 346"/>
              <a:gd name="T13" fmla="*/ 302 h 398"/>
              <a:gd name="T14" fmla="*/ 168 w 346"/>
              <a:gd name="T15" fmla="*/ 396 h 398"/>
              <a:gd name="T16" fmla="*/ 178 w 346"/>
              <a:gd name="T17" fmla="*/ 396 h 398"/>
              <a:gd name="T18" fmla="*/ 341 w 346"/>
              <a:gd name="T19" fmla="*/ 302 h 398"/>
              <a:gd name="T20" fmla="*/ 346 w 346"/>
              <a:gd name="T21" fmla="*/ 293 h 398"/>
              <a:gd name="T22" fmla="*/ 346 w 346"/>
              <a:gd name="T23" fmla="*/ 105 h 398"/>
              <a:gd name="T24" fmla="*/ 341 w 346"/>
              <a:gd name="T25" fmla="*/ 96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8">
                <a:moveTo>
                  <a:pt x="341" y="96"/>
                </a:moveTo>
                <a:cubicBezTo>
                  <a:pt x="178" y="2"/>
                  <a:pt x="178" y="2"/>
                  <a:pt x="178" y="2"/>
                </a:cubicBezTo>
                <a:cubicBezTo>
                  <a:pt x="175" y="0"/>
                  <a:pt x="171" y="0"/>
                  <a:pt x="168" y="2"/>
                </a:cubicBezTo>
                <a:cubicBezTo>
                  <a:pt x="5" y="96"/>
                  <a:pt x="5" y="96"/>
                  <a:pt x="5" y="96"/>
                </a:cubicBezTo>
                <a:cubicBezTo>
                  <a:pt x="2" y="98"/>
                  <a:pt x="0" y="101"/>
                  <a:pt x="0" y="105"/>
                </a:cubicBezTo>
                <a:cubicBezTo>
                  <a:pt x="0" y="293"/>
                  <a:pt x="0" y="293"/>
                  <a:pt x="0" y="293"/>
                </a:cubicBezTo>
                <a:cubicBezTo>
                  <a:pt x="0" y="297"/>
                  <a:pt x="2" y="300"/>
                  <a:pt x="5" y="302"/>
                </a:cubicBezTo>
                <a:cubicBezTo>
                  <a:pt x="168" y="396"/>
                  <a:pt x="168" y="396"/>
                  <a:pt x="168" y="396"/>
                </a:cubicBezTo>
                <a:cubicBezTo>
                  <a:pt x="171" y="398"/>
                  <a:pt x="175" y="398"/>
                  <a:pt x="178" y="396"/>
                </a:cubicBezTo>
                <a:cubicBezTo>
                  <a:pt x="341" y="302"/>
                  <a:pt x="341" y="302"/>
                  <a:pt x="341" y="302"/>
                </a:cubicBezTo>
                <a:cubicBezTo>
                  <a:pt x="344" y="300"/>
                  <a:pt x="346" y="297"/>
                  <a:pt x="346" y="293"/>
                </a:cubicBezTo>
                <a:cubicBezTo>
                  <a:pt x="346" y="105"/>
                  <a:pt x="346" y="105"/>
                  <a:pt x="346" y="105"/>
                </a:cubicBezTo>
                <a:cubicBezTo>
                  <a:pt x="346" y="101"/>
                  <a:pt x="344" y="98"/>
                  <a:pt x="341" y="96"/>
                </a:cubicBezTo>
                <a:close/>
              </a:path>
            </a:pathLst>
          </a:custGeom>
          <a:solidFill>
            <a:schemeClr val="accent2"/>
          </a:solidFill>
          <a:ln w="25400">
            <a:noFill/>
          </a:ln>
          <a:effectLst/>
        </p:spPr>
        <p:txBody>
          <a:bodyPr vert="horz" wrap="square" lIns="0" tIns="0" rIns="0" bIns="180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FontAwesome" pitchFamily="2" charset="0"/>
              </a:rPr>
              <a:t></a:t>
            </a:r>
          </a:p>
        </p:txBody>
      </p:sp>
      <p:sp>
        <p:nvSpPr>
          <p:cNvPr id="26" name="Freeform 9"/>
          <p:cNvSpPr>
            <a:spLocks/>
          </p:cNvSpPr>
          <p:nvPr/>
        </p:nvSpPr>
        <p:spPr bwMode="auto">
          <a:xfrm>
            <a:off x="6222122" y="4327146"/>
            <a:ext cx="1234746" cy="1418242"/>
          </a:xfrm>
          <a:custGeom>
            <a:avLst/>
            <a:gdLst>
              <a:gd name="T0" fmla="*/ 341 w 346"/>
              <a:gd name="T1" fmla="*/ 96 h 398"/>
              <a:gd name="T2" fmla="*/ 178 w 346"/>
              <a:gd name="T3" fmla="*/ 2 h 398"/>
              <a:gd name="T4" fmla="*/ 168 w 346"/>
              <a:gd name="T5" fmla="*/ 2 h 398"/>
              <a:gd name="T6" fmla="*/ 5 w 346"/>
              <a:gd name="T7" fmla="*/ 96 h 398"/>
              <a:gd name="T8" fmla="*/ 0 w 346"/>
              <a:gd name="T9" fmla="*/ 105 h 398"/>
              <a:gd name="T10" fmla="*/ 0 w 346"/>
              <a:gd name="T11" fmla="*/ 293 h 398"/>
              <a:gd name="T12" fmla="*/ 5 w 346"/>
              <a:gd name="T13" fmla="*/ 302 h 398"/>
              <a:gd name="T14" fmla="*/ 168 w 346"/>
              <a:gd name="T15" fmla="*/ 396 h 398"/>
              <a:gd name="T16" fmla="*/ 178 w 346"/>
              <a:gd name="T17" fmla="*/ 396 h 398"/>
              <a:gd name="T18" fmla="*/ 341 w 346"/>
              <a:gd name="T19" fmla="*/ 302 h 398"/>
              <a:gd name="T20" fmla="*/ 346 w 346"/>
              <a:gd name="T21" fmla="*/ 293 h 398"/>
              <a:gd name="T22" fmla="*/ 346 w 346"/>
              <a:gd name="T23" fmla="*/ 105 h 398"/>
              <a:gd name="T24" fmla="*/ 341 w 346"/>
              <a:gd name="T25" fmla="*/ 96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8">
                <a:moveTo>
                  <a:pt x="341" y="96"/>
                </a:moveTo>
                <a:cubicBezTo>
                  <a:pt x="178" y="2"/>
                  <a:pt x="178" y="2"/>
                  <a:pt x="178" y="2"/>
                </a:cubicBezTo>
                <a:cubicBezTo>
                  <a:pt x="175" y="0"/>
                  <a:pt x="171" y="0"/>
                  <a:pt x="168" y="2"/>
                </a:cubicBezTo>
                <a:cubicBezTo>
                  <a:pt x="5" y="96"/>
                  <a:pt x="5" y="96"/>
                  <a:pt x="5" y="96"/>
                </a:cubicBezTo>
                <a:cubicBezTo>
                  <a:pt x="2" y="98"/>
                  <a:pt x="0" y="101"/>
                  <a:pt x="0" y="105"/>
                </a:cubicBezTo>
                <a:cubicBezTo>
                  <a:pt x="0" y="293"/>
                  <a:pt x="0" y="293"/>
                  <a:pt x="0" y="293"/>
                </a:cubicBezTo>
                <a:cubicBezTo>
                  <a:pt x="0" y="297"/>
                  <a:pt x="2" y="300"/>
                  <a:pt x="5" y="302"/>
                </a:cubicBezTo>
                <a:cubicBezTo>
                  <a:pt x="168" y="396"/>
                  <a:pt x="168" y="396"/>
                  <a:pt x="168" y="396"/>
                </a:cubicBezTo>
                <a:cubicBezTo>
                  <a:pt x="171" y="398"/>
                  <a:pt x="175" y="398"/>
                  <a:pt x="178" y="396"/>
                </a:cubicBezTo>
                <a:cubicBezTo>
                  <a:pt x="341" y="302"/>
                  <a:pt x="341" y="302"/>
                  <a:pt x="341" y="302"/>
                </a:cubicBezTo>
                <a:cubicBezTo>
                  <a:pt x="344" y="300"/>
                  <a:pt x="346" y="297"/>
                  <a:pt x="346" y="293"/>
                </a:cubicBezTo>
                <a:cubicBezTo>
                  <a:pt x="346" y="105"/>
                  <a:pt x="346" y="105"/>
                  <a:pt x="346" y="105"/>
                </a:cubicBezTo>
                <a:cubicBezTo>
                  <a:pt x="346" y="101"/>
                  <a:pt x="344" y="98"/>
                  <a:pt x="341" y="96"/>
                </a:cubicBezTo>
                <a:close/>
              </a:path>
            </a:pathLst>
          </a:custGeom>
          <a:solidFill>
            <a:schemeClr val="accent6"/>
          </a:solidFill>
          <a:ln w="25400">
            <a:noFill/>
          </a:ln>
          <a:effectLst/>
        </p:spPr>
        <p:txBody>
          <a:bodyPr vert="horz" wrap="square" lIns="0" tIns="0" rIns="0" bIns="180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FontAwesome" pitchFamily="2" charset="0"/>
              </a:rPr>
              <a:t></a:t>
            </a:r>
          </a:p>
        </p:txBody>
      </p:sp>
      <p:sp>
        <p:nvSpPr>
          <p:cNvPr id="27" name="Freeform 10"/>
          <p:cNvSpPr>
            <a:spLocks/>
          </p:cNvSpPr>
          <p:nvPr/>
        </p:nvSpPr>
        <p:spPr bwMode="auto">
          <a:xfrm>
            <a:off x="6996671" y="3048297"/>
            <a:ext cx="1234746" cy="1414812"/>
          </a:xfrm>
          <a:custGeom>
            <a:avLst/>
            <a:gdLst>
              <a:gd name="T0" fmla="*/ 341 w 346"/>
              <a:gd name="T1" fmla="*/ 96 h 397"/>
              <a:gd name="T2" fmla="*/ 178 w 346"/>
              <a:gd name="T3" fmla="*/ 1 h 397"/>
              <a:gd name="T4" fmla="*/ 168 w 346"/>
              <a:gd name="T5" fmla="*/ 1 h 397"/>
              <a:gd name="T6" fmla="*/ 5 w 346"/>
              <a:gd name="T7" fmla="*/ 96 h 397"/>
              <a:gd name="T8" fmla="*/ 0 w 346"/>
              <a:gd name="T9" fmla="*/ 104 h 397"/>
              <a:gd name="T10" fmla="*/ 0 w 346"/>
              <a:gd name="T11" fmla="*/ 293 h 397"/>
              <a:gd name="T12" fmla="*/ 5 w 346"/>
              <a:gd name="T13" fmla="*/ 301 h 397"/>
              <a:gd name="T14" fmla="*/ 168 w 346"/>
              <a:gd name="T15" fmla="*/ 396 h 397"/>
              <a:gd name="T16" fmla="*/ 178 w 346"/>
              <a:gd name="T17" fmla="*/ 396 h 397"/>
              <a:gd name="T18" fmla="*/ 341 w 346"/>
              <a:gd name="T19" fmla="*/ 301 h 397"/>
              <a:gd name="T20" fmla="*/ 346 w 346"/>
              <a:gd name="T21" fmla="*/ 293 h 397"/>
              <a:gd name="T22" fmla="*/ 346 w 346"/>
              <a:gd name="T23" fmla="*/ 104 h 397"/>
              <a:gd name="T24" fmla="*/ 341 w 346"/>
              <a:gd name="T25" fmla="*/ 96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7">
                <a:moveTo>
                  <a:pt x="341" y="96"/>
                </a:moveTo>
                <a:cubicBezTo>
                  <a:pt x="178" y="1"/>
                  <a:pt x="178" y="1"/>
                  <a:pt x="178" y="1"/>
                </a:cubicBezTo>
                <a:cubicBezTo>
                  <a:pt x="175" y="0"/>
                  <a:pt x="171" y="0"/>
                  <a:pt x="168" y="1"/>
                </a:cubicBezTo>
                <a:cubicBezTo>
                  <a:pt x="5" y="96"/>
                  <a:pt x="5" y="96"/>
                  <a:pt x="5" y="96"/>
                </a:cubicBezTo>
                <a:cubicBezTo>
                  <a:pt x="2" y="97"/>
                  <a:pt x="0" y="101"/>
                  <a:pt x="0" y="104"/>
                </a:cubicBezTo>
                <a:cubicBezTo>
                  <a:pt x="0" y="293"/>
                  <a:pt x="0" y="293"/>
                  <a:pt x="0" y="293"/>
                </a:cubicBezTo>
                <a:cubicBezTo>
                  <a:pt x="0" y="296"/>
                  <a:pt x="2" y="300"/>
                  <a:pt x="5" y="301"/>
                </a:cubicBezTo>
                <a:cubicBezTo>
                  <a:pt x="168" y="396"/>
                  <a:pt x="168" y="396"/>
                  <a:pt x="168" y="396"/>
                </a:cubicBezTo>
                <a:cubicBezTo>
                  <a:pt x="171" y="397"/>
                  <a:pt x="175" y="397"/>
                  <a:pt x="178" y="396"/>
                </a:cubicBezTo>
                <a:cubicBezTo>
                  <a:pt x="341" y="301"/>
                  <a:pt x="341" y="301"/>
                  <a:pt x="341" y="301"/>
                </a:cubicBezTo>
                <a:cubicBezTo>
                  <a:pt x="344" y="300"/>
                  <a:pt x="346" y="296"/>
                  <a:pt x="346" y="293"/>
                </a:cubicBezTo>
                <a:cubicBezTo>
                  <a:pt x="346" y="104"/>
                  <a:pt x="346" y="104"/>
                  <a:pt x="346" y="104"/>
                </a:cubicBezTo>
                <a:cubicBezTo>
                  <a:pt x="346" y="101"/>
                  <a:pt x="344" y="97"/>
                  <a:pt x="341" y="96"/>
                </a:cubicBezTo>
                <a:close/>
              </a:path>
            </a:pathLst>
          </a:custGeom>
          <a:solidFill>
            <a:schemeClr val="accent3"/>
          </a:solidFill>
          <a:ln w="25400">
            <a:noFill/>
          </a:ln>
          <a:effectLst/>
        </p:spPr>
        <p:txBody>
          <a:bodyPr vert="horz" wrap="square" lIns="0" tIns="0" rIns="0" bIns="180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FontAwesome" pitchFamily="2" charset="0"/>
              </a:rPr>
              <a:t></a:t>
            </a:r>
          </a:p>
        </p:txBody>
      </p:sp>
      <p:sp>
        <p:nvSpPr>
          <p:cNvPr id="28" name="Freeform 5"/>
          <p:cNvSpPr>
            <a:spLocks/>
          </p:cNvSpPr>
          <p:nvPr/>
        </p:nvSpPr>
        <p:spPr bwMode="auto">
          <a:xfrm>
            <a:off x="5527804" y="2860677"/>
            <a:ext cx="300329" cy="345441"/>
          </a:xfrm>
          <a:custGeom>
            <a:avLst/>
            <a:gdLst>
              <a:gd name="T0" fmla="*/ 5 w 346"/>
              <a:gd name="T1" fmla="*/ 96 h 398"/>
              <a:gd name="T2" fmla="*/ 168 w 346"/>
              <a:gd name="T3" fmla="*/ 2 h 398"/>
              <a:gd name="T4" fmla="*/ 178 w 346"/>
              <a:gd name="T5" fmla="*/ 2 h 398"/>
              <a:gd name="T6" fmla="*/ 341 w 346"/>
              <a:gd name="T7" fmla="*/ 96 h 398"/>
              <a:gd name="T8" fmla="*/ 346 w 346"/>
              <a:gd name="T9" fmla="*/ 105 h 398"/>
              <a:gd name="T10" fmla="*/ 346 w 346"/>
              <a:gd name="T11" fmla="*/ 293 h 398"/>
              <a:gd name="T12" fmla="*/ 341 w 346"/>
              <a:gd name="T13" fmla="*/ 302 h 398"/>
              <a:gd name="T14" fmla="*/ 178 w 346"/>
              <a:gd name="T15" fmla="*/ 396 h 398"/>
              <a:gd name="T16" fmla="*/ 168 w 346"/>
              <a:gd name="T17" fmla="*/ 396 h 398"/>
              <a:gd name="T18" fmla="*/ 5 w 346"/>
              <a:gd name="T19" fmla="*/ 302 h 398"/>
              <a:gd name="T20" fmla="*/ 0 w 346"/>
              <a:gd name="T21" fmla="*/ 293 h 398"/>
              <a:gd name="T22" fmla="*/ 0 w 346"/>
              <a:gd name="T23" fmla="*/ 105 h 398"/>
              <a:gd name="T24" fmla="*/ 5 w 346"/>
              <a:gd name="T25" fmla="*/ 96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8">
                <a:moveTo>
                  <a:pt x="5" y="96"/>
                </a:moveTo>
                <a:cubicBezTo>
                  <a:pt x="168" y="2"/>
                  <a:pt x="168" y="2"/>
                  <a:pt x="168" y="2"/>
                </a:cubicBezTo>
                <a:cubicBezTo>
                  <a:pt x="171" y="0"/>
                  <a:pt x="175" y="0"/>
                  <a:pt x="178" y="2"/>
                </a:cubicBezTo>
                <a:cubicBezTo>
                  <a:pt x="341" y="96"/>
                  <a:pt x="341" y="96"/>
                  <a:pt x="341" y="96"/>
                </a:cubicBezTo>
                <a:cubicBezTo>
                  <a:pt x="344" y="98"/>
                  <a:pt x="346" y="101"/>
                  <a:pt x="346" y="105"/>
                </a:cubicBezTo>
                <a:cubicBezTo>
                  <a:pt x="346" y="293"/>
                  <a:pt x="346" y="293"/>
                  <a:pt x="346" y="293"/>
                </a:cubicBezTo>
                <a:cubicBezTo>
                  <a:pt x="346" y="297"/>
                  <a:pt x="344" y="300"/>
                  <a:pt x="341" y="302"/>
                </a:cubicBezTo>
                <a:cubicBezTo>
                  <a:pt x="178" y="396"/>
                  <a:pt x="178" y="396"/>
                  <a:pt x="178" y="396"/>
                </a:cubicBezTo>
                <a:cubicBezTo>
                  <a:pt x="175" y="398"/>
                  <a:pt x="171" y="398"/>
                  <a:pt x="168" y="396"/>
                </a:cubicBezTo>
                <a:cubicBezTo>
                  <a:pt x="5" y="302"/>
                  <a:pt x="5" y="302"/>
                  <a:pt x="5" y="302"/>
                </a:cubicBezTo>
                <a:cubicBezTo>
                  <a:pt x="2" y="300"/>
                  <a:pt x="0" y="297"/>
                  <a:pt x="0" y="293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1"/>
                  <a:pt x="2" y="98"/>
                  <a:pt x="5" y="96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 w="25400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+mj-lt"/>
              </a:rPr>
              <a:t>01</a:t>
            </a:r>
            <a:endParaRPr lang="zh-CN" alt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Freeform 6"/>
          <p:cNvSpPr>
            <a:spLocks/>
          </p:cNvSpPr>
          <p:nvPr/>
        </p:nvSpPr>
        <p:spPr bwMode="auto">
          <a:xfrm>
            <a:off x="5527804" y="4303468"/>
            <a:ext cx="300329" cy="345441"/>
          </a:xfrm>
          <a:custGeom>
            <a:avLst/>
            <a:gdLst>
              <a:gd name="T0" fmla="*/ 5 w 346"/>
              <a:gd name="T1" fmla="*/ 96 h 398"/>
              <a:gd name="T2" fmla="*/ 168 w 346"/>
              <a:gd name="T3" fmla="*/ 2 h 398"/>
              <a:gd name="T4" fmla="*/ 178 w 346"/>
              <a:gd name="T5" fmla="*/ 2 h 398"/>
              <a:gd name="T6" fmla="*/ 341 w 346"/>
              <a:gd name="T7" fmla="*/ 96 h 398"/>
              <a:gd name="T8" fmla="*/ 346 w 346"/>
              <a:gd name="T9" fmla="*/ 105 h 398"/>
              <a:gd name="T10" fmla="*/ 346 w 346"/>
              <a:gd name="T11" fmla="*/ 293 h 398"/>
              <a:gd name="T12" fmla="*/ 341 w 346"/>
              <a:gd name="T13" fmla="*/ 302 h 398"/>
              <a:gd name="T14" fmla="*/ 178 w 346"/>
              <a:gd name="T15" fmla="*/ 396 h 398"/>
              <a:gd name="T16" fmla="*/ 168 w 346"/>
              <a:gd name="T17" fmla="*/ 396 h 398"/>
              <a:gd name="T18" fmla="*/ 5 w 346"/>
              <a:gd name="T19" fmla="*/ 302 h 398"/>
              <a:gd name="T20" fmla="*/ 0 w 346"/>
              <a:gd name="T21" fmla="*/ 293 h 398"/>
              <a:gd name="T22" fmla="*/ 0 w 346"/>
              <a:gd name="T23" fmla="*/ 105 h 398"/>
              <a:gd name="T24" fmla="*/ 5 w 346"/>
              <a:gd name="T25" fmla="*/ 96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8">
                <a:moveTo>
                  <a:pt x="5" y="96"/>
                </a:moveTo>
                <a:cubicBezTo>
                  <a:pt x="168" y="2"/>
                  <a:pt x="168" y="2"/>
                  <a:pt x="168" y="2"/>
                </a:cubicBezTo>
                <a:cubicBezTo>
                  <a:pt x="171" y="0"/>
                  <a:pt x="175" y="0"/>
                  <a:pt x="178" y="2"/>
                </a:cubicBezTo>
                <a:cubicBezTo>
                  <a:pt x="341" y="96"/>
                  <a:pt x="341" y="96"/>
                  <a:pt x="341" y="96"/>
                </a:cubicBezTo>
                <a:cubicBezTo>
                  <a:pt x="344" y="98"/>
                  <a:pt x="346" y="101"/>
                  <a:pt x="346" y="105"/>
                </a:cubicBezTo>
                <a:cubicBezTo>
                  <a:pt x="346" y="293"/>
                  <a:pt x="346" y="293"/>
                  <a:pt x="346" y="293"/>
                </a:cubicBezTo>
                <a:cubicBezTo>
                  <a:pt x="346" y="297"/>
                  <a:pt x="344" y="300"/>
                  <a:pt x="341" y="302"/>
                </a:cubicBezTo>
                <a:cubicBezTo>
                  <a:pt x="178" y="396"/>
                  <a:pt x="178" y="396"/>
                  <a:pt x="178" y="396"/>
                </a:cubicBezTo>
                <a:cubicBezTo>
                  <a:pt x="175" y="398"/>
                  <a:pt x="171" y="398"/>
                  <a:pt x="168" y="396"/>
                </a:cubicBezTo>
                <a:cubicBezTo>
                  <a:pt x="5" y="302"/>
                  <a:pt x="5" y="302"/>
                  <a:pt x="5" y="302"/>
                </a:cubicBezTo>
                <a:cubicBezTo>
                  <a:pt x="2" y="300"/>
                  <a:pt x="0" y="297"/>
                  <a:pt x="0" y="293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1"/>
                  <a:pt x="2" y="98"/>
                  <a:pt x="5" y="96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 w="25400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+mj-lt"/>
              </a:rPr>
              <a:t>05</a:t>
            </a:r>
            <a:endParaRPr lang="zh-CN" alt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0" name="Freeform 7"/>
          <p:cNvSpPr>
            <a:spLocks/>
          </p:cNvSpPr>
          <p:nvPr/>
        </p:nvSpPr>
        <p:spPr bwMode="auto">
          <a:xfrm>
            <a:off x="5091056" y="3583004"/>
            <a:ext cx="300749" cy="344608"/>
          </a:xfrm>
          <a:custGeom>
            <a:avLst/>
            <a:gdLst>
              <a:gd name="T0" fmla="*/ 5 w 346"/>
              <a:gd name="T1" fmla="*/ 96 h 397"/>
              <a:gd name="T2" fmla="*/ 168 w 346"/>
              <a:gd name="T3" fmla="*/ 1 h 397"/>
              <a:gd name="T4" fmla="*/ 178 w 346"/>
              <a:gd name="T5" fmla="*/ 1 h 397"/>
              <a:gd name="T6" fmla="*/ 341 w 346"/>
              <a:gd name="T7" fmla="*/ 96 h 397"/>
              <a:gd name="T8" fmla="*/ 346 w 346"/>
              <a:gd name="T9" fmla="*/ 104 h 397"/>
              <a:gd name="T10" fmla="*/ 346 w 346"/>
              <a:gd name="T11" fmla="*/ 293 h 397"/>
              <a:gd name="T12" fmla="*/ 341 w 346"/>
              <a:gd name="T13" fmla="*/ 301 h 397"/>
              <a:gd name="T14" fmla="*/ 178 w 346"/>
              <a:gd name="T15" fmla="*/ 396 h 397"/>
              <a:gd name="T16" fmla="*/ 168 w 346"/>
              <a:gd name="T17" fmla="*/ 396 h 397"/>
              <a:gd name="T18" fmla="*/ 5 w 346"/>
              <a:gd name="T19" fmla="*/ 301 h 397"/>
              <a:gd name="T20" fmla="*/ 0 w 346"/>
              <a:gd name="T21" fmla="*/ 293 h 397"/>
              <a:gd name="T22" fmla="*/ 0 w 346"/>
              <a:gd name="T23" fmla="*/ 104 h 397"/>
              <a:gd name="T24" fmla="*/ 5 w 346"/>
              <a:gd name="T25" fmla="*/ 96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7">
                <a:moveTo>
                  <a:pt x="5" y="96"/>
                </a:moveTo>
                <a:cubicBezTo>
                  <a:pt x="168" y="1"/>
                  <a:pt x="168" y="1"/>
                  <a:pt x="168" y="1"/>
                </a:cubicBezTo>
                <a:cubicBezTo>
                  <a:pt x="171" y="0"/>
                  <a:pt x="175" y="0"/>
                  <a:pt x="178" y="1"/>
                </a:cubicBezTo>
                <a:cubicBezTo>
                  <a:pt x="341" y="96"/>
                  <a:pt x="341" y="96"/>
                  <a:pt x="341" y="96"/>
                </a:cubicBezTo>
                <a:cubicBezTo>
                  <a:pt x="344" y="97"/>
                  <a:pt x="346" y="101"/>
                  <a:pt x="346" y="104"/>
                </a:cubicBezTo>
                <a:cubicBezTo>
                  <a:pt x="346" y="293"/>
                  <a:pt x="346" y="293"/>
                  <a:pt x="346" y="293"/>
                </a:cubicBezTo>
                <a:cubicBezTo>
                  <a:pt x="346" y="296"/>
                  <a:pt x="344" y="300"/>
                  <a:pt x="341" y="301"/>
                </a:cubicBezTo>
                <a:cubicBezTo>
                  <a:pt x="178" y="396"/>
                  <a:pt x="178" y="396"/>
                  <a:pt x="178" y="396"/>
                </a:cubicBezTo>
                <a:cubicBezTo>
                  <a:pt x="175" y="397"/>
                  <a:pt x="171" y="397"/>
                  <a:pt x="168" y="396"/>
                </a:cubicBezTo>
                <a:cubicBezTo>
                  <a:pt x="5" y="301"/>
                  <a:pt x="5" y="301"/>
                  <a:pt x="5" y="301"/>
                </a:cubicBezTo>
                <a:cubicBezTo>
                  <a:pt x="2" y="300"/>
                  <a:pt x="0" y="296"/>
                  <a:pt x="0" y="293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1"/>
                  <a:pt x="2" y="97"/>
                  <a:pt x="5" y="96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 w="25400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+mj-lt"/>
              </a:rPr>
              <a:t>03</a:t>
            </a:r>
            <a:endParaRPr lang="zh-CN" alt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Freeform 8"/>
          <p:cNvSpPr>
            <a:spLocks/>
          </p:cNvSpPr>
          <p:nvPr/>
        </p:nvSpPr>
        <p:spPr bwMode="auto">
          <a:xfrm>
            <a:off x="6364170" y="2860676"/>
            <a:ext cx="300749" cy="345443"/>
          </a:xfrm>
          <a:custGeom>
            <a:avLst/>
            <a:gdLst>
              <a:gd name="T0" fmla="*/ 341 w 346"/>
              <a:gd name="T1" fmla="*/ 96 h 398"/>
              <a:gd name="T2" fmla="*/ 178 w 346"/>
              <a:gd name="T3" fmla="*/ 2 h 398"/>
              <a:gd name="T4" fmla="*/ 168 w 346"/>
              <a:gd name="T5" fmla="*/ 2 h 398"/>
              <a:gd name="T6" fmla="*/ 5 w 346"/>
              <a:gd name="T7" fmla="*/ 96 h 398"/>
              <a:gd name="T8" fmla="*/ 0 w 346"/>
              <a:gd name="T9" fmla="*/ 105 h 398"/>
              <a:gd name="T10" fmla="*/ 0 w 346"/>
              <a:gd name="T11" fmla="*/ 293 h 398"/>
              <a:gd name="T12" fmla="*/ 5 w 346"/>
              <a:gd name="T13" fmla="*/ 302 h 398"/>
              <a:gd name="T14" fmla="*/ 168 w 346"/>
              <a:gd name="T15" fmla="*/ 396 h 398"/>
              <a:gd name="T16" fmla="*/ 178 w 346"/>
              <a:gd name="T17" fmla="*/ 396 h 398"/>
              <a:gd name="T18" fmla="*/ 341 w 346"/>
              <a:gd name="T19" fmla="*/ 302 h 398"/>
              <a:gd name="T20" fmla="*/ 346 w 346"/>
              <a:gd name="T21" fmla="*/ 293 h 398"/>
              <a:gd name="T22" fmla="*/ 346 w 346"/>
              <a:gd name="T23" fmla="*/ 105 h 398"/>
              <a:gd name="T24" fmla="*/ 341 w 346"/>
              <a:gd name="T25" fmla="*/ 96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8">
                <a:moveTo>
                  <a:pt x="341" y="96"/>
                </a:moveTo>
                <a:cubicBezTo>
                  <a:pt x="178" y="2"/>
                  <a:pt x="178" y="2"/>
                  <a:pt x="178" y="2"/>
                </a:cubicBezTo>
                <a:cubicBezTo>
                  <a:pt x="175" y="0"/>
                  <a:pt x="171" y="0"/>
                  <a:pt x="168" y="2"/>
                </a:cubicBezTo>
                <a:cubicBezTo>
                  <a:pt x="5" y="96"/>
                  <a:pt x="5" y="96"/>
                  <a:pt x="5" y="96"/>
                </a:cubicBezTo>
                <a:cubicBezTo>
                  <a:pt x="2" y="98"/>
                  <a:pt x="0" y="101"/>
                  <a:pt x="0" y="105"/>
                </a:cubicBezTo>
                <a:cubicBezTo>
                  <a:pt x="0" y="293"/>
                  <a:pt x="0" y="293"/>
                  <a:pt x="0" y="293"/>
                </a:cubicBezTo>
                <a:cubicBezTo>
                  <a:pt x="0" y="297"/>
                  <a:pt x="2" y="300"/>
                  <a:pt x="5" y="302"/>
                </a:cubicBezTo>
                <a:cubicBezTo>
                  <a:pt x="168" y="396"/>
                  <a:pt x="168" y="396"/>
                  <a:pt x="168" y="396"/>
                </a:cubicBezTo>
                <a:cubicBezTo>
                  <a:pt x="171" y="398"/>
                  <a:pt x="175" y="398"/>
                  <a:pt x="178" y="396"/>
                </a:cubicBezTo>
                <a:cubicBezTo>
                  <a:pt x="341" y="302"/>
                  <a:pt x="341" y="302"/>
                  <a:pt x="341" y="302"/>
                </a:cubicBezTo>
                <a:cubicBezTo>
                  <a:pt x="344" y="300"/>
                  <a:pt x="346" y="297"/>
                  <a:pt x="346" y="293"/>
                </a:cubicBezTo>
                <a:cubicBezTo>
                  <a:pt x="346" y="105"/>
                  <a:pt x="346" y="105"/>
                  <a:pt x="346" y="105"/>
                </a:cubicBezTo>
                <a:cubicBezTo>
                  <a:pt x="346" y="101"/>
                  <a:pt x="344" y="98"/>
                  <a:pt x="341" y="96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 w="25400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+mj-lt"/>
              </a:rPr>
              <a:t>02</a:t>
            </a:r>
            <a:endParaRPr lang="zh-CN" alt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Freeform 9"/>
          <p:cNvSpPr>
            <a:spLocks/>
          </p:cNvSpPr>
          <p:nvPr/>
        </p:nvSpPr>
        <p:spPr bwMode="auto">
          <a:xfrm>
            <a:off x="6364170" y="4303467"/>
            <a:ext cx="300749" cy="345443"/>
          </a:xfrm>
          <a:custGeom>
            <a:avLst/>
            <a:gdLst>
              <a:gd name="T0" fmla="*/ 341 w 346"/>
              <a:gd name="T1" fmla="*/ 96 h 398"/>
              <a:gd name="T2" fmla="*/ 178 w 346"/>
              <a:gd name="T3" fmla="*/ 2 h 398"/>
              <a:gd name="T4" fmla="*/ 168 w 346"/>
              <a:gd name="T5" fmla="*/ 2 h 398"/>
              <a:gd name="T6" fmla="*/ 5 w 346"/>
              <a:gd name="T7" fmla="*/ 96 h 398"/>
              <a:gd name="T8" fmla="*/ 0 w 346"/>
              <a:gd name="T9" fmla="*/ 105 h 398"/>
              <a:gd name="T10" fmla="*/ 0 w 346"/>
              <a:gd name="T11" fmla="*/ 293 h 398"/>
              <a:gd name="T12" fmla="*/ 5 w 346"/>
              <a:gd name="T13" fmla="*/ 302 h 398"/>
              <a:gd name="T14" fmla="*/ 168 w 346"/>
              <a:gd name="T15" fmla="*/ 396 h 398"/>
              <a:gd name="T16" fmla="*/ 178 w 346"/>
              <a:gd name="T17" fmla="*/ 396 h 398"/>
              <a:gd name="T18" fmla="*/ 341 w 346"/>
              <a:gd name="T19" fmla="*/ 302 h 398"/>
              <a:gd name="T20" fmla="*/ 346 w 346"/>
              <a:gd name="T21" fmla="*/ 293 h 398"/>
              <a:gd name="T22" fmla="*/ 346 w 346"/>
              <a:gd name="T23" fmla="*/ 105 h 398"/>
              <a:gd name="T24" fmla="*/ 341 w 346"/>
              <a:gd name="T25" fmla="*/ 96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8">
                <a:moveTo>
                  <a:pt x="341" y="96"/>
                </a:moveTo>
                <a:cubicBezTo>
                  <a:pt x="178" y="2"/>
                  <a:pt x="178" y="2"/>
                  <a:pt x="178" y="2"/>
                </a:cubicBezTo>
                <a:cubicBezTo>
                  <a:pt x="175" y="0"/>
                  <a:pt x="171" y="0"/>
                  <a:pt x="168" y="2"/>
                </a:cubicBezTo>
                <a:cubicBezTo>
                  <a:pt x="5" y="96"/>
                  <a:pt x="5" y="96"/>
                  <a:pt x="5" y="96"/>
                </a:cubicBezTo>
                <a:cubicBezTo>
                  <a:pt x="2" y="98"/>
                  <a:pt x="0" y="101"/>
                  <a:pt x="0" y="105"/>
                </a:cubicBezTo>
                <a:cubicBezTo>
                  <a:pt x="0" y="293"/>
                  <a:pt x="0" y="293"/>
                  <a:pt x="0" y="293"/>
                </a:cubicBezTo>
                <a:cubicBezTo>
                  <a:pt x="0" y="297"/>
                  <a:pt x="2" y="300"/>
                  <a:pt x="5" y="302"/>
                </a:cubicBezTo>
                <a:cubicBezTo>
                  <a:pt x="168" y="396"/>
                  <a:pt x="168" y="396"/>
                  <a:pt x="168" y="396"/>
                </a:cubicBezTo>
                <a:cubicBezTo>
                  <a:pt x="171" y="398"/>
                  <a:pt x="175" y="398"/>
                  <a:pt x="178" y="396"/>
                </a:cubicBezTo>
                <a:cubicBezTo>
                  <a:pt x="341" y="302"/>
                  <a:pt x="341" y="302"/>
                  <a:pt x="341" y="302"/>
                </a:cubicBezTo>
                <a:cubicBezTo>
                  <a:pt x="344" y="300"/>
                  <a:pt x="346" y="297"/>
                  <a:pt x="346" y="293"/>
                </a:cubicBezTo>
                <a:cubicBezTo>
                  <a:pt x="346" y="105"/>
                  <a:pt x="346" y="105"/>
                  <a:pt x="346" y="105"/>
                </a:cubicBezTo>
                <a:cubicBezTo>
                  <a:pt x="346" y="101"/>
                  <a:pt x="344" y="98"/>
                  <a:pt x="341" y="96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 w="25400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+mj-lt"/>
              </a:rPr>
              <a:t>06</a:t>
            </a:r>
            <a:endParaRPr lang="zh-CN" alt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Freeform 10"/>
          <p:cNvSpPr>
            <a:spLocks/>
          </p:cNvSpPr>
          <p:nvPr/>
        </p:nvSpPr>
        <p:spPr bwMode="auto">
          <a:xfrm>
            <a:off x="6800195" y="3583004"/>
            <a:ext cx="300749" cy="344608"/>
          </a:xfrm>
          <a:custGeom>
            <a:avLst/>
            <a:gdLst>
              <a:gd name="T0" fmla="*/ 341 w 346"/>
              <a:gd name="T1" fmla="*/ 96 h 397"/>
              <a:gd name="T2" fmla="*/ 178 w 346"/>
              <a:gd name="T3" fmla="*/ 1 h 397"/>
              <a:gd name="T4" fmla="*/ 168 w 346"/>
              <a:gd name="T5" fmla="*/ 1 h 397"/>
              <a:gd name="T6" fmla="*/ 5 w 346"/>
              <a:gd name="T7" fmla="*/ 96 h 397"/>
              <a:gd name="T8" fmla="*/ 0 w 346"/>
              <a:gd name="T9" fmla="*/ 104 h 397"/>
              <a:gd name="T10" fmla="*/ 0 w 346"/>
              <a:gd name="T11" fmla="*/ 293 h 397"/>
              <a:gd name="T12" fmla="*/ 5 w 346"/>
              <a:gd name="T13" fmla="*/ 301 h 397"/>
              <a:gd name="T14" fmla="*/ 168 w 346"/>
              <a:gd name="T15" fmla="*/ 396 h 397"/>
              <a:gd name="T16" fmla="*/ 178 w 346"/>
              <a:gd name="T17" fmla="*/ 396 h 397"/>
              <a:gd name="T18" fmla="*/ 341 w 346"/>
              <a:gd name="T19" fmla="*/ 301 h 397"/>
              <a:gd name="T20" fmla="*/ 346 w 346"/>
              <a:gd name="T21" fmla="*/ 293 h 397"/>
              <a:gd name="T22" fmla="*/ 346 w 346"/>
              <a:gd name="T23" fmla="*/ 104 h 397"/>
              <a:gd name="T24" fmla="*/ 341 w 346"/>
              <a:gd name="T25" fmla="*/ 96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46" h="397">
                <a:moveTo>
                  <a:pt x="341" y="96"/>
                </a:moveTo>
                <a:cubicBezTo>
                  <a:pt x="178" y="1"/>
                  <a:pt x="178" y="1"/>
                  <a:pt x="178" y="1"/>
                </a:cubicBezTo>
                <a:cubicBezTo>
                  <a:pt x="175" y="0"/>
                  <a:pt x="171" y="0"/>
                  <a:pt x="168" y="1"/>
                </a:cubicBezTo>
                <a:cubicBezTo>
                  <a:pt x="5" y="96"/>
                  <a:pt x="5" y="96"/>
                  <a:pt x="5" y="96"/>
                </a:cubicBezTo>
                <a:cubicBezTo>
                  <a:pt x="2" y="97"/>
                  <a:pt x="0" y="101"/>
                  <a:pt x="0" y="104"/>
                </a:cubicBezTo>
                <a:cubicBezTo>
                  <a:pt x="0" y="293"/>
                  <a:pt x="0" y="293"/>
                  <a:pt x="0" y="293"/>
                </a:cubicBezTo>
                <a:cubicBezTo>
                  <a:pt x="0" y="296"/>
                  <a:pt x="2" y="300"/>
                  <a:pt x="5" y="301"/>
                </a:cubicBezTo>
                <a:cubicBezTo>
                  <a:pt x="168" y="396"/>
                  <a:pt x="168" y="396"/>
                  <a:pt x="168" y="396"/>
                </a:cubicBezTo>
                <a:cubicBezTo>
                  <a:pt x="171" y="397"/>
                  <a:pt x="175" y="397"/>
                  <a:pt x="178" y="396"/>
                </a:cubicBezTo>
                <a:cubicBezTo>
                  <a:pt x="341" y="301"/>
                  <a:pt x="341" y="301"/>
                  <a:pt x="341" y="301"/>
                </a:cubicBezTo>
                <a:cubicBezTo>
                  <a:pt x="344" y="300"/>
                  <a:pt x="346" y="296"/>
                  <a:pt x="346" y="293"/>
                </a:cubicBezTo>
                <a:cubicBezTo>
                  <a:pt x="346" y="104"/>
                  <a:pt x="346" y="104"/>
                  <a:pt x="346" y="104"/>
                </a:cubicBezTo>
                <a:cubicBezTo>
                  <a:pt x="346" y="101"/>
                  <a:pt x="344" y="97"/>
                  <a:pt x="341" y="96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 w="25400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+mj-lt"/>
              </a:rPr>
              <a:t>04</a:t>
            </a:r>
            <a:endParaRPr lang="zh-CN" altLang="en-US" sz="11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13984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4.07407E-6 L 0.05768 4.07407E-6 " pathEditMode="relative" rAng="0" ptsTypes="AA">
                                      <p:cBhvr>
                                        <p:cTn id="22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05768 4.07407E-6 " pathEditMode="relative" rAng="0" ptsTypes="AA">
                                      <p:cBhvr>
                                        <p:cTn id="41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07407E-6 L 0.05768 4.07407E-6 " pathEditMode="relative" rAng="0" ptsTypes="AA">
                                      <p:cBhvr>
                                        <p:cTn id="60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07407E-6 L 0.05768 4.07407E-6 " pathEditMode="relative" rAng="0" ptsTypes="AA">
                                      <p:cBhvr>
                                        <p:cTn id="79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900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44444E-6 L 0.05768 -4.44444E-6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44444E-6 L 0.05768 -4.44444E-6 " pathEditMode="relative" rAng="0" ptsTypes="AA">
                                      <p:cBhvr>
                                        <p:cTn id="117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Freeform 9"/>
          <p:cNvSpPr>
            <a:spLocks/>
          </p:cNvSpPr>
          <p:nvPr/>
        </p:nvSpPr>
        <p:spPr bwMode="auto">
          <a:xfrm>
            <a:off x="3443715" y="2307125"/>
            <a:ext cx="1672252" cy="1672251"/>
          </a:xfrm>
          <a:custGeom>
            <a:avLst/>
            <a:gdLst>
              <a:gd name="T0" fmla="*/ 230 w 460"/>
              <a:gd name="T1" fmla="*/ 460 h 460"/>
              <a:gd name="T2" fmla="*/ 431 w 460"/>
              <a:gd name="T3" fmla="*/ 346 h 460"/>
              <a:gd name="T4" fmla="*/ 460 w 460"/>
              <a:gd name="T5" fmla="*/ 230 h 460"/>
              <a:gd name="T6" fmla="*/ 460 w 460"/>
              <a:gd name="T7" fmla="*/ 0 h 460"/>
              <a:gd name="T8" fmla="*/ 230 w 460"/>
              <a:gd name="T9" fmla="*/ 0 h 460"/>
              <a:gd name="T10" fmla="*/ 29 w 460"/>
              <a:gd name="T11" fmla="*/ 114 h 460"/>
              <a:gd name="T12" fmla="*/ 0 w 460"/>
              <a:gd name="T13" fmla="*/ 230 h 460"/>
              <a:gd name="T14" fmla="*/ 0 w 460"/>
              <a:gd name="T15" fmla="*/ 460 h 460"/>
              <a:gd name="T16" fmla="*/ 230 w 460"/>
              <a:gd name="T17" fmla="*/ 460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60" h="460">
                <a:moveTo>
                  <a:pt x="230" y="460"/>
                </a:moveTo>
                <a:cubicBezTo>
                  <a:pt x="325" y="460"/>
                  <a:pt x="393" y="421"/>
                  <a:pt x="431" y="346"/>
                </a:cubicBezTo>
                <a:cubicBezTo>
                  <a:pt x="459" y="288"/>
                  <a:pt x="460" y="230"/>
                  <a:pt x="460" y="230"/>
                </a:cubicBezTo>
                <a:cubicBezTo>
                  <a:pt x="460" y="0"/>
                  <a:pt x="460" y="0"/>
                  <a:pt x="460" y="0"/>
                </a:cubicBezTo>
                <a:cubicBezTo>
                  <a:pt x="230" y="0"/>
                  <a:pt x="230" y="0"/>
                  <a:pt x="230" y="0"/>
                </a:cubicBezTo>
                <a:cubicBezTo>
                  <a:pt x="134" y="0"/>
                  <a:pt x="67" y="38"/>
                  <a:pt x="29" y="114"/>
                </a:cubicBezTo>
                <a:cubicBezTo>
                  <a:pt x="0" y="171"/>
                  <a:pt x="0" y="229"/>
                  <a:pt x="0" y="230"/>
                </a:cubicBezTo>
                <a:cubicBezTo>
                  <a:pt x="0" y="460"/>
                  <a:pt x="0" y="460"/>
                  <a:pt x="0" y="460"/>
                </a:cubicBezTo>
                <a:lnTo>
                  <a:pt x="230" y="46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7200">
                <a:solidFill>
                  <a:schemeClr val="bg1"/>
                </a:solidFill>
                <a:latin typeface="Agency FB" panose="020B0503020202020204" pitchFamily="34" charset="0"/>
              </a:rPr>
              <a:t>W</a:t>
            </a:r>
            <a:endParaRPr lang="en-US" sz="72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" name="Freeform 10"/>
          <p:cNvSpPr>
            <a:spLocks/>
          </p:cNvSpPr>
          <p:nvPr/>
        </p:nvSpPr>
        <p:spPr bwMode="auto">
          <a:xfrm>
            <a:off x="1535199" y="2307125"/>
            <a:ext cx="1672252" cy="1672251"/>
          </a:xfrm>
          <a:custGeom>
            <a:avLst/>
            <a:gdLst>
              <a:gd name="T0" fmla="*/ 460 w 460"/>
              <a:gd name="T1" fmla="*/ 460 h 460"/>
              <a:gd name="T2" fmla="*/ 460 w 460"/>
              <a:gd name="T3" fmla="*/ 230 h 460"/>
              <a:gd name="T4" fmla="*/ 346 w 460"/>
              <a:gd name="T5" fmla="*/ 29 h 460"/>
              <a:gd name="T6" fmla="*/ 230 w 460"/>
              <a:gd name="T7" fmla="*/ 0 h 460"/>
              <a:gd name="T8" fmla="*/ 0 w 460"/>
              <a:gd name="T9" fmla="*/ 0 h 460"/>
              <a:gd name="T10" fmla="*/ 0 w 460"/>
              <a:gd name="T11" fmla="*/ 230 h 460"/>
              <a:gd name="T12" fmla="*/ 114 w 460"/>
              <a:gd name="T13" fmla="*/ 431 h 460"/>
              <a:gd name="T14" fmla="*/ 230 w 460"/>
              <a:gd name="T15" fmla="*/ 460 h 460"/>
              <a:gd name="T16" fmla="*/ 460 w 460"/>
              <a:gd name="T17" fmla="*/ 460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60" h="460">
                <a:moveTo>
                  <a:pt x="460" y="460"/>
                </a:moveTo>
                <a:cubicBezTo>
                  <a:pt x="460" y="230"/>
                  <a:pt x="460" y="230"/>
                  <a:pt x="460" y="230"/>
                </a:cubicBezTo>
                <a:cubicBezTo>
                  <a:pt x="460" y="134"/>
                  <a:pt x="421" y="67"/>
                  <a:pt x="346" y="29"/>
                </a:cubicBezTo>
                <a:cubicBezTo>
                  <a:pt x="288" y="0"/>
                  <a:pt x="230" y="0"/>
                  <a:pt x="23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30"/>
                  <a:pt x="0" y="230"/>
                  <a:pt x="0" y="230"/>
                </a:cubicBezTo>
                <a:cubicBezTo>
                  <a:pt x="0" y="325"/>
                  <a:pt x="38" y="393"/>
                  <a:pt x="114" y="431"/>
                </a:cubicBezTo>
                <a:cubicBezTo>
                  <a:pt x="171" y="459"/>
                  <a:pt x="229" y="460"/>
                  <a:pt x="230" y="460"/>
                </a:cubicBezTo>
                <a:lnTo>
                  <a:pt x="460" y="46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gency FB" panose="020B0503020202020204" pitchFamily="34" charset="0"/>
              </a:rPr>
              <a:t>S</a:t>
            </a:r>
          </a:p>
        </p:txBody>
      </p:sp>
      <p:sp>
        <p:nvSpPr>
          <p:cNvPr id="5" name="Freeform 11"/>
          <p:cNvSpPr>
            <a:spLocks/>
          </p:cNvSpPr>
          <p:nvPr/>
        </p:nvSpPr>
        <p:spPr bwMode="auto">
          <a:xfrm>
            <a:off x="3443715" y="4215640"/>
            <a:ext cx="1672252" cy="1672251"/>
          </a:xfrm>
          <a:custGeom>
            <a:avLst/>
            <a:gdLst>
              <a:gd name="T0" fmla="*/ 460 w 460"/>
              <a:gd name="T1" fmla="*/ 460 h 460"/>
              <a:gd name="T2" fmla="*/ 460 w 460"/>
              <a:gd name="T3" fmla="*/ 230 h 460"/>
              <a:gd name="T4" fmla="*/ 430 w 460"/>
              <a:gd name="T5" fmla="*/ 113 h 460"/>
              <a:gd name="T6" fmla="*/ 230 w 460"/>
              <a:gd name="T7" fmla="*/ 0 h 460"/>
              <a:gd name="T8" fmla="*/ 0 w 460"/>
              <a:gd name="T9" fmla="*/ 0 h 460"/>
              <a:gd name="T10" fmla="*/ 0 w 460"/>
              <a:gd name="T11" fmla="*/ 230 h 460"/>
              <a:gd name="T12" fmla="*/ 29 w 460"/>
              <a:gd name="T13" fmla="*/ 347 h 460"/>
              <a:gd name="T14" fmla="*/ 230 w 460"/>
              <a:gd name="T15" fmla="*/ 460 h 460"/>
              <a:gd name="T16" fmla="*/ 460 w 460"/>
              <a:gd name="T17" fmla="*/ 460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60" h="460">
                <a:moveTo>
                  <a:pt x="460" y="460"/>
                </a:moveTo>
                <a:cubicBezTo>
                  <a:pt x="460" y="230"/>
                  <a:pt x="460" y="230"/>
                  <a:pt x="460" y="230"/>
                </a:cubicBezTo>
                <a:cubicBezTo>
                  <a:pt x="460" y="229"/>
                  <a:pt x="459" y="170"/>
                  <a:pt x="430" y="113"/>
                </a:cubicBezTo>
                <a:cubicBezTo>
                  <a:pt x="392" y="38"/>
                  <a:pt x="325" y="0"/>
                  <a:pt x="23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30"/>
                  <a:pt x="0" y="230"/>
                  <a:pt x="0" y="230"/>
                </a:cubicBezTo>
                <a:cubicBezTo>
                  <a:pt x="0" y="230"/>
                  <a:pt x="0" y="289"/>
                  <a:pt x="29" y="347"/>
                </a:cubicBezTo>
                <a:cubicBezTo>
                  <a:pt x="67" y="422"/>
                  <a:pt x="135" y="460"/>
                  <a:pt x="230" y="460"/>
                </a:cubicBezTo>
                <a:lnTo>
                  <a:pt x="460" y="46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gency FB" panose="020B0503020202020204" pitchFamily="34" charset="0"/>
              </a:rPr>
              <a:t>O</a:t>
            </a:r>
          </a:p>
        </p:txBody>
      </p:sp>
      <p:sp>
        <p:nvSpPr>
          <p:cNvPr id="6" name="Freeform 12"/>
          <p:cNvSpPr>
            <a:spLocks/>
          </p:cNvSpPr>
          <p:nvPr/>
        </p:nvSpPr>
        <p:spPr bwMode="auto">
          <a:xfrm>
            <a:off x="1535199" y="4215640"/>
            <a:ext cx="1672252" cy="1672251"/>
          </a:xfrm>
          <a:custGeom>
            <a:avLst/>
            <a:gdLst>
              <a:gd name="T0" fmla="*/ 230 w 460"/>
              <a:gd name="T1" fmla="*/ 460 h 460"/>
              <a:gd name="T2" fmla="*/ 347 w 460"/>
              <a:gd name="T3" fmla="*/ 430 h 460"/>
              <a:gd name="T4" fmla="*/ 460 w 460"/>
              <a:gd name="T5" fmla="*/ 230 h 460"/>
              <a:gd name="T6" fmla="*/ 460 w 460"/>
              <a:gd name="T7" fmla="*/ 0 h 460"/>
              <a:gd name="T8" fmla="*/ 230 w 460"/>
              <a:gd name="T9" fmla="*/ 0 h 460"/>
              <a:gd name="T10" fmla="*/ 113 w 460"/>
              <a:gd name="T11" fmla="*/ 29 h 460"/>
              <a:gd name="T12" fmla="*/ 0 w 460"/>
              <a:gd name="T13" fmla="*/ 230 h 460"/>
              <a:gd name="T14" fmla="*/ 0 w 460"/>
              <a:gd name="T15" fmla="*/ 460 h 460"/>
              <a:gd name="T16" fmla="*/ 230 w 460"/>
              <a:gd name="T17" fmla="*/ 460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60" h="460">
                <a:moveTo>
                  <a:pt x="230" y="460"/>
                </a:moveTo>
                <a:cubicBezTo>
                  <a:pt x="230" y="460"/>
                  <a:pt x="289" y="459"/>
                  <a:pt x="347" y="430"/>
                </a:cubicBezTo>
                <a:cubicBezTo>
                  <a:pt x="422" y="392"/>
                  <a:pt x="460" y="325"/>
                  <a:pt x="460" y="230"/>
                </a:cubicBezTo>
                <a:cubicBezTo>
                  <a:pt x="460" y="0"/>
                  <a:pt x="460" y="0"/>
                  <a:pt x="460" y="0"/>
                </a:cubicBezTo>
                <a:cubicBezTo>
                  <a:pt x="230" y="0"/>
                  <a:pt x="230" y="0"/>
                  <a:pt x="230" y="0"/>
                </a:cubicBezTo>
                <a:cubicBezTo>
                  <a:pt x="229" y="0"/>
                  <a:pt x="170" y="0"/>
                  <a:pt x="113" y="29"/>
                </a:cubicBezTo>
                <a:cubicBezTo>
                  <a:pt x="38" y="67"/>
                  <a:pt x="0" y="135"/>
                  <a:pt x="0" y="230"/>
                </a:cubicBezTo>
                <a:cubicBezTo>
                  <a:pt x="0" y="460"/>
                  <a:pt x="0" y="460"/>
                  <a:pt x="0" y="460"/>
                </a:cubicBezTo>
                <a:lnTo>
                  <a:pt x="230" y="46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gency FB" panose="020B0503020202020204" pitchFamily="34" charset="0"/>
              </a:rPr>
              <a:t>T</a:t>
            </a:r>
          </a:p>
        </p:txBody>
      </p:sp>
      <p:cxnSp>
        <p:nvCxnSpPr>
          <p:cNvPr id="8" name="Straight Connector 34"/>
          <p:cNvCxnSpPr/>
          <p:nvPr/>
        </p:nvCxnSpPr>
        <p:spPr>
          <a:xfrm>
            <a:off x="5593760" y="1845432"/>
            <a:ext cx="0" cy="42747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29"/>
          <p:cNvSpPr>
            <a:spLocks noEditPoints="1"/>
          </p:cNvSpPr>
          <p:nvPr/>
        </p:nvSpPr>
        <p:spPr bwMode="auto">
          <a:xfrm>
            <a:off x="6167479" y="2076143"/>
            <a:ext cx="481012" cy="481013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0" name="Group 46"/>
          <p:cNvGrpSpPr/>
          <p:nvPr/>
        </p:nvGrpSpPr>
        <p:grpSpPr>
          <a:xfrm>
            <a:off x="6159542" y="3163221"/>
            <a:ext cx="496887" cy="466725"/>
            <a:chOff x="5160963" y="4846638"/>
            <a:chExt cx="496887" cy="466725"/>
          </a:xfrm>
          <a:solidFill>
            <a:schemeClr val="accent2"/>
          </a:solidFill>
        </p:grpSpPr>
        <p:sp>
          <p:nvSpPr>
            <p:cNvPr id="11" name="Oval 17"/>
            <p:cNvSpPr>
              <a:spLocks noChangeArrowheads="1"/>
            </p:cNvSpPr>
            <p:nvPr/>
          </p:nvSpPr>
          <p:spPr bwMode="auto">
            <a:xfrm>
              <a:off x="5402263" y="5102226"/>
              <a:ext cx="60325" cy="603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18"/>
            <p:cNvSpPr>
              <a:spLocks noEditPoints="1"/>
            </p:cNvSpPr>
            <p:nvPr/>
          </p:nvSpPr>
          <p:spPr bwMode="auto">
            <a:xfrm>
              <a:off x="5160963" y="4846638"/>
              <a:ext cx="496887" cy="466725"/>
            </a:xfrm>
            <a:custGeom>
              <a:avLst/>
              <a:gdLst>
                <a:gd name="T0" fmla="*/ 116 w 132"/>
                <a:gd name="T1" fmla="*/ 48 h 124"/>
                <a:gd name="T2" fmla="*/ 116 w 132"/>
                <a:gd name="T3" fmla="*/ 22 h 124"/>
                <a:gd name="T4" fmla="*/ 104 w 132"/>
                <a:gd name="T5" fmla="*/ 0 h 124"/>
                <a:gd name="T6" fmla="*/ 22 w 132"/>
                <a:gd name="T7" fmla="*/ 0 h 124"/>
                <a:gd name="T8" fmla="*/ 0 w 132"/>
                <a:gd name="T9" fmla="*/ 102 h 124"/>
                <a:gd name="T10" fmla="*/ 94 w 132"/>
                <a:gd name="T11" fmla="*/ 124 h 124"/>
                <a:gd name="T12" fmla="*/ 116 w 132"/>
                <a:gd name="T13" fmla="*/ 96 h 124"/>
                <a:gd name="T14" fmla="*/ 116 w 132"/>
                <a:gd name="T15" fmla="*/ 48 h 124"/>
                <a:gd name="T16" fmla="*/ 88 w 132"/>
                <a:gd name="T17" fmla="*/ 8 h 124"/>
                <a:gd name="T18" fmla="*/ 108 w 132"/>
                <a:gd name="T19" fmla="*/ 12 h 124"/>
                <a:gd name="T20" fmla="*/ 108 w 132"/>
                <a:gd name="T21" fmla="*/ 24 h 124"/>
                <a:gd name="T22" fmla="*/ 104 w 132"/>
                <a:gd name="T23" fmla="*/ 36 h 124"/>
                <a:gd name="T24" fmla="*/ 104 w 132"/>
                <a:gd name="T25" fmla="*/ 32 h 124"/>
                <a:gd name="T26" fmla="*/ 104 w 132"/>
                <a:gd name="T27" fmla="*/ 16 h 124"/>
                <a:gd name="T28" fmla="*/ 16 w 132"/>
                <a:gd name="T29" fmla="*/ 12 h 124"/>
                <a:gd name="T30" fmla="*/ 12 w 132"/>
                <a:gd name="T31" fmla="*/ 24 h 124"/>
                <a:gd name="T32" fmla="*/ 8 w 132"/>
                <a:gd name="T33" fmla="*/ 22 h 124"/>
                <a:gd name="T34" fmla="*/ 100 w 132"/>
                <a:gd name="T35" fmla="*/ 20 h 124"/>
                <a:gd name="T36" fmla="*/ 16 w 132"/>
                <a:gd name="T37" fmla="*/ 16 h 124"/>
                <a:gd name="T38" fmla="*/ 100 w 132"/>
                <a:gd name="T39" fmla="*/ 20 h 124"/>
                <a:gd name="T40" fmla="*/ 100 w 132"/>
                <a:gd name="T41" fmla="*/ 28 h 124"/>
                <a:gd name="T42" fmla="*/ 16 w 132"/>
                <a:gd name="T43" fmla="*/ 24 h 124"/>
                <a:gd name="T44" fmla="*/ 100 w 132"/>
                <a:gd name="T45" fmla="*/ 32 h 124"/>
                <a:gd name="T46" fmla="*/ 88 w 132"/>
                <a:gd name="T47" fmla="*/ 36 h 124"/>
                <a:gd name="T48" fmla="*/ 16 w 132"/>
                <a:gd name="T49" fmla="*/ 35 h 124"/>
                <a:gd name="T50" fmla="*/ 100 w 132"/>
                <a:gd name="T51" fmla="*/ 32 h 124"/>
                <a:gd name="T52" fmla="*/ 94 w 132"/>
                <a:gd name="T53" fmla="*/ 116 h 124"/>
                <a:gd name="T54" fmla="*/ 8 w 132"/>
                <a:gd name="T55" fmla="*/ 102 h 124"/>
                <a:gd name="T56" fmla="*/ 22 w 132"/>
                <a:gd name="T57" fmla="*/ 44 h 124"/>
                <a:gd name="T58" fmla="*/ 104 w 132"/>
                <a:gd name="T59" fmla="*/ 44 h 124"/>
                <a:gd name="T60" fmla="*/ 108 w 132"/>
                <a:gd name="T61" fmla="*/ 56 h 124"/>
                <a:gd name="T62" fmla="*/ 52 w 132"/>
                <a:gd name="T63" fmla="*/ 76 h 124"/>
                <a:gd name="T64" fmla="*/ 108 w 132"/>
                <a:gd name="T65" fmla="*/ 96 h 124"/>
                <a:gd name="T66" fmla="*/ 113 w 132"/>
                <a:gd name="T67" fmla="*/ 88 h 124"/>
                <a:gd name="T68" fmla="*/ 60 w 132"/>
                <a:gd name="T69" fmla="*/ 76 h 124"/>
                <a:gd name="T70" fmla="*/ 108 w 132"/>
                <a:gd name="T71" fmla="*/ 64 h 124"/>
                <a:gd name="T72" fmla="*/ 115 w 132"/>
                <a:gd name="T73" fmla="*/ 59 h 124"/>
                <a:gd name="T74" fmla="*/ 120 w 132"/>
                <a:gd name="T7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24"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5"/>
                    <a:pt x="111" y="0"/>
                    <a:pt x="104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10" y="124"/>
                    <a:pt x="22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106" y="124"/>
                    <a:pt x="116" y="114"/>
                    <a:pt x="116" y="102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32" y="84"/>
                    <a:pt x="132" y="60"/>
                    <a:pt x="116" y="48"/>
                  </a:cubicBezTo>
                  <a:close/>
                  <a:moveTo>
                    <a:pt x="22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8" y="10"/>
                    <a:pt x="108" y="1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6"/>
                    <a:pt x="105" y="36"/>
                    <a:pt x="104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4"/>
                    <a:pt x="102" y="12"/>
                    <a:pt x="10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4" y="12"/>
                    <a:pt x="12" y="14"/>
                    <a:pt x="12" y="16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0" y="29"/>
                    <a:pt x="8" y="26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lose/>
                  <a:moveTo>
                    <a:pt x="100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00" y="16"/>
                    <a:pt x="100" y="16"/>
                    <a:pt x="100" y="16"/>
                  </a:cubicBezTo>
                  <a:lnTo>
                    <a:pt x="100" y="20"/>
                  </a:lnTo>
                  <a:close/>
                  <a:moveTo>
                    <a:pt x="100" y="24"/>
                  </a:moveTo>
                  <a:cubicBezTo>
                    <a:pt x="100" y="28"/>
                    <a:pt x="100" y="28"/>
                    <a:pt x="10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4"/>
                    <a:pt x="16" y="24"/>
                    <a:pt x="16" y="24"/>
                  </a:cubicBezTo>
                  <a:lnTo>
                    <a:pt x="100" y="24"/>
                  </a:lnTo>
                  <a:close/>
                  <a:moveTo>
                    <a:pt x="100" y="32"/>
                  </a:moveTo>
                  <a:cubicBezTo>
                    <a:pt x="100" y="36"/>
                    <a:pt x="100" y="36"/>
                    <a:pt x="100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6"/>
                    <a:pt x="18" y="35"/>
                    <a:pt x="16" y="35"/>
                  </a:cubicBezTo>
                  <a:cubicBezTo>
                    <a:pt x="16" y="32"/>
                    <a:pt x="16" y="32"/>
                    <a:pt x="16" y="32"/>
                  </a:cubicBezTo>
                  <a:lnTo>
                    <a:pt x="100" y="32"/>
                  </a:lnTo>
                  <a:close/>
                  <a:moveTo>
                    <a:pt x="108" y="102"/>
                  </a:moveTo>
                  <a:cubicBezTo>
                    <a:pt x="108" y="110"/>
                    <a:pt x="102" y="116"/>
                    <a:pt x="94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14" y="116"/>
                    <a:pt x="8" y="110"/>
                    <a:pt x="8" y="10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2" y="42"/>
                    <a:pt x="17" y="44"/>
                    <a:pt x="22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6" y="44"/>
                    <a:pt x="108" y="46"/>
                    <a:pt x="108" y="4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61" y="56"/>
                    <a:pt x="52" y="65"/>
                    <a:pt x="52" y="76"/>
                  </a:cubicBezTo>
                  <a:cubicBezTo>
                    <a:pt x="52" y="87"/>
                    <a:pt x="61" y="96"/>
                    <a:pt x="72" y="96"/>
                  </a:cubicBezTo>
                  <a:cubicBezTo>
                    <a:pt x="108" y="96"/>
                    <a:pt x="108" y="96"/>
                    <a:pt x="108" y="96"/>
                  </a:cubicBezTo>
                  <a:lnTo>
                    <a:pt x="108" y="102"/>
                  </a:lnTo>
                  <a:close/>
                  <a:moveTo>
                    <a:pt x="113" y="88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65" y="88"/>
                    <a:pt x="60" y="83"/>
                    <a:pt x="60" y="76"/>
                  </a:cubicBezTo>
                  <a:cubicBezTo>
                    <a:pt x="60" y="69"/>
                    <a:pt x="65" y="64"/>
                    <a:pt x="72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10" y="64"/>
                    <a:pt x="113" y="63"/>
                    <a:pt x="114" y="61"/>
                  </a:cubicBezTo>
                  <a:cubicBezTo>
                    <a:pt x="115" y="60"/>
                    <a:pt x="115" y="60"/>
                    <a:pt x="115" y="59"/>
                  </a:cubicBezTo>
                  <a:cubicBezTo>
                    <a:pt x="115" y="59"/>
                    <a:pt x="116" y="59"/>
                    <a:pt x="116" y="59"/>
                  </a:cubicBezTo>
                  <a:cubicBezTo>
                    <a:pt x="118" y="62"/>
                    <a:pt x="120" y="67"/>
                    <a:pt x="120" y="72"/>
                  </a:cubicBezTo>
                  <a:cubicBezTo>
                    <a:pt x="120" y="78"/>
                    <a:pt x="118" y="84"/>
                    <a:pt x="113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3" name="Group 51"/>
          <p:cNvGrpSpPr/>
          <p:nvPr/>
        </p:nvGrpSpPr>
        <p:grpSpPr>
          <a:xfrm>
            <a:off x="6167479" y="4236011"/>
            <a:ext cx="481012" cy="482600"/>
            <a:chOff x="4198938" y="2905126"/>
            <a:chExt cx="481012" cy="482600"/>
          </a:xfrm>
          <a:solidFill>
            <a:schemeClr val="accent3"/>
          </a:solidFill>
        </p:grpSpPr>
        <p:sp>
          <p:nvSpPr>
            <p:cNvPr id="14" name="Freeform 57"/>
            <p:cNvSpPr>
              <a:spLocks noEditPoints="1"/>
            </p:cNvSpPr>
            <p:nvPr/>
          </p:nvSpPr>
          <p:spPr bwMode="auto">
            <a:xfrm>
              <a:off x="4198938" y="2905126"/>
              <a:ext cx="150812" cy="482600"/>
            </a:xfrm>
            <a:custGeom>
              <a:avLst/>
              <a:gdLst>
                <a:gd name="T0" fmla="*/ 32 w 40"/>
                <a:gd name="T1" fmla="*/ 24 h 128"/>
                <a:gd name="T2" fmla="*/ 32 w 40"/>
                <a:gd name="T3" fmla="*/ 12 h 128"/>
                <a:gd name="T4" fmla="*/ 20 w 40"/>
                <a:gd name="T5" fmla="*/ 0 h 128"/>
                <a:gd name="T6" fmla="*/ 8 w 40"/>
                <a:gd name="T7" fmla="*/ 12 h 128"/>
                <a:gd name="T8" fmla="*/ 8 w 40"/>
                <a:gd name="T9" fmla="*/ 24 h 128"/>
                <a:gd name="T10" fmla="*/ 0 w 40"/>
                <a:gd name="T11" fmla="*/ 40 h 128"/>
                <a:gd name="T12" fmla="*/ 8 w 40"/>
                <a:gd name="T13" fmla="*/ 56 h 128"/>
                <a:gd name="T14" fmla="*/ 8 w 40"/>
                <a:gd name="T15" fmla="*/ 116 h 128"/>
                <a:gd name="T16" fmla="*/ 20 w 40"/>
                <a:gd name="T17" fmla="*/ 128 h 128"/>
                <a:gd name="T18" fmla="*/ 32 w 40"/>
                <a:gd name="T19" fmla="*/ 116 h 128"/>
                <a:gd name="T20" fmla="*/ 32 w 40"/>
                <a:gd name="T21" fmla="*/ 56 h 128"/>
                <a:gd name="T22" fmla="*/ 40 w 40"/>
                <a:gd name="T23" fmla="*/ 40 h 128"/>
                <a:gd name="T24" fmla="*/ 32 w 40"/>
                <a:gd name="T25" fmla="*/ 24 h 128"/>
                <a:gd name="T26" fmla="*/ 16 w 40"/>
                <a:gd name="T27" fmla="*/ 12 h 128"/>
                <a:gd name="T28" fmla="*/ 20 w 40"/>
                <a:gd name="T29" fmla="*/ 8 h 128"/>
                <a:gd name="T30" fmla="*/ 24 w 40"/>
                <a:gd name="T31" fmla="*/ 12 h 128"/>
                <a:gd name="T32" fmla="*/ 24 w 40"/>
                <a:gd name="T33" fmla="*/ 20 h 128"/>
                <a:gd name="T34" fmla="*/ 20 w 40"/>
                <a:gd name="T35" fmla="*/ 20 h 128"/>
                <a:gd name="T36" fmla="*/ 16 w 40"/>
                <a:gd name="T37" fmla="*/ 20 h 128"/>
                <a:gd name="T38" fmla="*/ 16 w 40"/>
                <a:gd name="T39" fmla="*/ 12 h 128"/>
                <a:gd name="T40" fmla="*/ 24 w 40"/>
                <a:gd name="T41" fmla="*/ 116 h 128"/>
                <a:gd name="T42" fmla="*/ 20 w 40"/>
                <a:gd name="T43" fmla="*/ 120 h 128"/>
                <a:gd name="T44" fmla="*/ 16 w 40"/>
                <a:gd name="T45" fmla="*/ 116 h 128"/>
                <a:gd name="T46" fmla="*/ 16 w 40"/>
                <a:gd name="T47" fmla="*/ 60 h 128"/>
                <a:gd name="T48" fmla="*/ 20 w 40"/>
                <a:gd name="T49" fmla="*/ 60 h 128"/>
                <a:gd name="T50" fmla="*/ 24 w 40"/>
                <a:gd name="T51" fmla="*/ 60 h 128"/>
                <a:gd name="T52" fmla="*/ 24 w 40"/>
                <a:gd name="T53" fmla="*/ 116 h 128"/>
                <a:gd name="T54" fmla="*/ 31 w 40"/>
                <a:gd name="T55" fmla="*/ 43 h 128"/>
                <a:gd name="T56" fmla="*/ 31 w 40"/>
                <a:gd name="T57" fmla="*/ 44 h 128"/>
                <a:gd name="T58" fmla="*/ 30 w 40"/>
                <a:gd name="T59" fmla="*/ 47 h 128"/>
                <a:gd name="T60" fmla="*/ 30 w 40"/>
                <a:gd name="T61" fmla="*/ 47 h 128"/>
                <a:gd name="T62" fmla="*/ 27 w 40"/>
                <a:gd name="T63" fmla="*/ 50 h 128"/>
                <a:gd name="T64" fmla="*/ 27 w 40"/>
                <a:gd name="T65" fmla="*/ 50 h 128"/>
                <a:gd name="T66" fmla="*/ 24 w 40"/>
                <a:gd name="T67" fmla="*/ 51 h 128"/>
                <a:gd name="T68" fmla="*/ 20 w 40"/>
                <a:gd name="T69" fmla="*/ 52 h 128"/>
                <a:gd name="T70" fmla="*/ 16 w 40"/>
                <a:gd name="T71" fmla="*/ 51 h 128"/>
                <a:gd name="T72" fmla="*/ 13 w 40"/>
                <a:gd name="T73" fmla="*/ 50 h 128"/>
                <a:gd name="T74" fmla="*/ 13 w 40"/>
                <a:gd name="T75" fmla="*/ 50 h 128"/>
                <a:gd name="T76" fmla="*/ 10 w 40"/>
                <a:gd name="T77" fmla="*/ 47 h 128"/>
                <a:gd name="T78" fmla="*/ 10 w 40"/>
                <a:gd name="T79" fmla="*/ 47 h 128"/>
                <a:gd name="T80" fmla="*/ 9 w 40"/>
                <a:gd name="T81" fmla="*/ 44 h 128"/>
                <a:gd name="T82" fmla="*/ 9 w 40"/>
                <a:gd name="T83" fmla="*/ 43 h 128"/>
                <a:gd name="T84" fmla="*/ 8 w 40"/>
                <a:gd name="T85" fmla="*/ 40 h 128"/>
                <a:gd name="T86" fmla="*/ 9 w 40"/>
                <a:gd name="T87" fmla="*/ 37 h 128"/>
                <a:gd name="T88" fmla="*/ 9 w 40"/>
                <a:gd name="T89" fmla="*/ 36 h 128"/>
                <a:gd name="T90" fmla="*/ 10 w 40"/>
                <a:gd name="T91" fmla="*/ 33 h 128"/>
                <a:gd name="T92" fmla="*/ 10 w 40"/>
                <a:gd name="T93" fmla="*/ 33 h 128"/>
                <a:gd name="T94" fmla="*/ 13 w 40"/>
                <a:gd name="T95" fmla="*/ 30 h 128"/>
                <a:gd name="T96" fmla="*/ 13 w 40"/>
                <a:gd name="T97" fmla="*/ 30 h 128"/>
                <a:gd name="T98" fmla="*/ 16 w 40"/>
                <a:gd name="T99" fmla="*/ 29 h 128"/>
                <a:gd name="T100" fmla="*/ 20 w 40"/>
                <a:gd name="T101" fmla="*/ 28 h 128"/>
                <a:gd name="T102" fmla="*/ 24 w 40"/>
                <a:gd name="T103" fmla="*/ 29 h 128"/>
                <a:gd name="T104" fmla="*/ 27 w 40"/>
                <a:gd name="T105" fmla="*/ 30 h 128"/>
                <a:gd name="T106" fmla="*/ 27 w 40"/>
                <a:gd name="T107" fmla="*/ 30 h 128"/>
                <a:gd name="T108" fmla="*/ 30 w 40"/>
                <a:gd name="T109" fmla="*/ 33 h 128"/>
                <a:gd name="T110" fmla="*/ 30 w 40"/>
                <a:gd name="T111" fmla="*/ 33 h 128"/>
                <a:gd name="T112" fmla="*/ 31 w 40"/>
                <a:gd name="T113" fmla="*/ 36 h 128"/>
                <a:gd name="T114" fmla="*/ 31 w 40"/>
                <a:gd name="T115" fmla="*/ 37 h 128"/>
                <a:gd name="T116" fmla="*/ 32 w 40"/>
                <a:gd name="T117" fmla="*/ 40 h 128"/>
                <a:gd name="T118" fmla="*/ 31 w 40"/>
                <a:gd name="T119" fmla="*/ 4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0" h="128">
                  <a:moveTo>
                    <a:pt x="32" y="24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5"/>
                    <a:pt x="27" y="0"/>
                    <a:pt x="20" y="0"/>
                  </a:cubicBezTo>
                  <a:cubicBezTo>
                    <a:pt x="13" y="0"/>
                    <a:pt x="8" y="5"/>
                    <a:pt x="8" y="12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3" y="28"/>
                    <a:pt x="0" y="33"/>
                    <a:pt x="0" y="40"/>
                  </a:cubicBezTo>
                  <a:cubicBezTo>
                    <a:pt x="0" y="47"/>
                    <a:pt x="3" y="52"/>
                    <a:pt x="8" y="5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23"/>
                    <a:pt x="13" y="128"/>
                    <a:pt x="20" y="128"/>
                  </a:cubicBezTo>
                  <a:cubicBezTo>
                    <a:pt x="27" y="128"/>
                    <a:pt x="32" y="123"/>
                    <a:pt x="32" y="116"/>
                  </a:cubicBezTo>
                  <a:cubicBezTo>
                    <a:pt x="32" y="56"/>
                    <a:pt x="32" y="56"/>
                    <a:pt x="32" y="56"/>
                  </a:cubicBezTo>
                  <a:cubicBezTo>
                    <a:pt x="37" y="52"/>
                    <a:pt x="40" y="47"/>
                    <a:pt x="40" y="40"/>
                  </a:cubicBezTo>
                  <a:cubicBezTo>
                    <a:pt x="40" y="33"/>
                    <a:pt x="37" y="28"/>
                    <a:pt x="32" y="24"/>
                  </a:cubicBezTo>
                  <a:close/>
                  <a:moveTo>
                    <a:pt x="16" y="12"/>
                  </a:moveTo>
                  <a:cubicBezTo>
                    <a:pt x="16" y="10"/>
                    <a:pt x="18" y="8"/>
                    <a:pt x="20" y="8"/>
                  </a:cubicBezTo>
                  <a:cubicBezTo>
                    <a:pt x="22" y="8"/>
                    <a:pt x="24" y="10"/>
                    <a:pt x="24" y="1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3" y="20"/>
                    <a:pt x="21" y="20"/>
                    <a:pt x="20" y="20"/>
                  </a:cubicBezTo>
                  <a:cubicBezTo>
                    <a:pt x="19" y="20"/>
                    <a:pt x="17" y="20"/>
                    <a:pt x="16" y="20"/>
                  </a:cubicBezTo>
                  <a:lnTo>
                    <a:pt x="16" y="12"/>
                  </a:lnTo>
                  <a:close/>
                  <a:moveTo>
                    <a:pt x="24" y="116"/>
                  </a:moveTo>
                  <a:cubicBezTo>
                    <a:pt x="24" y="118"/>
                    <a:pt x="22" y="120"/>
                    <a:pt x="20" y="120"/>
                  </a:cubicBezTo>
                  <a:cubicBezTo>
                    <a:pt x="18" y="120"/>
                    <a:pt x="16" y="118"/>
                    <a:pt x="16" y="116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7" y="60"/>
                    <a:pt x="19" y="60"/>
                    <a:pt x="20" y="60"/>
                  </a:cubicBezTo>
                  <a:cubicBezTo>
                    <a:pt x="21" y="60"/>
                    <a:pt x="23" y="60"/>
                    <a:pt x="24" y="60"/>
                  </a:cubicBezTo>
                  <a:lnTo>
                    <a:pt x="24" y="116"/>
                  </a:lnTo>
                  <a:close/>
                  <a:moveTo>
                    <a:pt x="31" y="43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0" y="46"/>
                    <a:pt x="30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29" y="48"/>
                    <a:pt x="28" y="49"/>
                    <a:pt x="27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6" y="50"/>
                    <a:pt x="25" y="51"/>
                    <a:pt x="24" y="51"/>
                  </a:cubicBezTo>
                  <a:cubicBezTo>
                    <a:pt x="23" y="52"/>
                    <a:pt x="21" y="52"/>
                    <a:pt x="20" y="52"/>
                  </a:cubicBezTo>
                  <a:cubicBezTo>
                    <a:pt x="19" y="52"/>
                    <a:pt x="17" y="52"/>
                    <a:pt x="16" y="51"/>
                  </a:cubicBezTo>
                  <a:cubicBezTo>
                    <a:pt x="15" y="51"/>
                    <a:pt x="14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49"/>
                    <a:pt x="11" y="48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4"/>
                    <a:pt x="9" y="44"/>
                    <a:pt x="9" y="43"/>
                  </a:cubicBezTo>
                  <a:cubicBezTo>
                    <a:pt x="8" y="42"/>
                    <a:pt x="8" y="41"/>
                    <a:pt x="8" y="40"/>
                  </a:cubicBezTo>
                  <a:cubicBezTo>
                    <a:pt x="8" y="39"/>
                    <a:pt x="8" y="38"/>
                    <a:pt x="9" y="37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5"/>
                    <a:pt x="10" y="34"/>
                    <a:pt x="10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2"/>
                    <a:pt x="12" y="31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5" y="29"/>
                    <a:pt x="16" y="29"/>
                  </a:cubicBezTo>
                  <a:cubicBezTo>
                    <a:pt x="17" y="28"/>
                    <a:pt x="19" y="28"/>
                    <a:pt x="20" y="28"/>
                  </a:cubicBezTo>
                  <a:cubicBezTo>
                    <a:pt x="21" y="28"/>
                    <a:pt x="23" y="28"/>
                    <a:pt x="24" y="29"/>
                  </a:cubicBezTo>
                  <a:cubicBezTo>
                    <a:pt x="25" y="29"/>
                    <a:pt x="26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8" y="31"/>
                    <a:pt x="29" y="32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31" y="35"/>
                    <a:pt x="31" y="36"/>
                  </a:cubicBezTo>
                  <a:cubicBezTo>
                    <a:pt x="31" y="36"/>
                    <a:pt x="31" y="36"/>
                    <a:pt x="31" y="37"/>
                  </a:cubicBezTo>
                  <a:cubicBezTo>
                    <a:pt x="32" y="38"/>
                    <a:pt x="32" y="39"/>
                    <a:pt x="32" y="40"/>
                  </a:cubicBezTo>
                  <a:cubicBezTo>
                    <a:pt x="32" y="41"/>
                    <a:pt x="32" y="42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58"/>
            <p:cNvSpPr>
              <a:spLocks noEditPoints="1"/>
            </p:cNvSpPr>
            <p:nvPr/>
          </p:nvSpPr>
          <p:spPr bwMode="auto">
            <a:xfrm>
              <a:off x="4529138" y="2905126"/>
              <a:ext cx="150812" cy="482600"/>
            </a:xfrm>
            <a:custGeom>
              <a:avLst/>
              <a:gdLst>
                <a:gd name="T0" fmla="*/ 32 w 40"/>
                <a:gd name="T1" fmla="*/ 24 h 128"/>
                <a:gd name="T2" fmla="*/ 32 w 40"/>
                <a:gd name="T3" fmla="*/ 12 h 128"/>
                <a:gd name="T4" fmla="*/ 20 w 40"/>
                <a:gd name="T5" fmla="*/ 0 h 128"/>
                <a:gd name="T6" fmla="*/ 8 w 40"/>
                <a:gd name="T7" fmla="*/ 12 h 128"/>
                <a:gd name="T8" fmla="*/ 8 w 40"/>
                <a:gd name="T9" fmla="*/ 24 h 128"/>
                <a:gd name="T10" fmla="*/ 0 w 40"/>
                <a:gd name="T11" fmla="*/ 40 h 128"/>
                <a:gd name="T12" fmla="*/ 8 w 40"/>
                <a:gd name="T13" fmla="*/ 56 h 128"/>
                <a:gd name="T14" fmla="*/ 8 w 40"/>
                <a:gd name="T15" fmla="*/ 116 h 128"/>
                <a:gd name="T16" fmla="*/ 20 w 40"/>
                <a:gd name="T17" fmla="*/ 128 h 128"/>
                <a:gd name="T18" fmla="*/ 32 w 40"/>
                <a:gd name="T19" fmla="*/ 116 h 128"/>
                <a:gd name="T20" fmla="*/ 32 w 40"/>
                <a:gd name="T21" fmla="*/ 56 h 128"/>
                <a:gd name="T22" fmla="*/ 40 w 40"/>
                <a:gd name="T23" fmla="*/ 40 h 128"/>
                <a:gd name="T24" fmla="*/ 32 w 40"/>
                <a:gd name="T25" fmla="*/ 24 h 128"/>
                <a:gd name="T26" fmla="*/ 16 w 40"/>
                <a:gd name="T27" fmla="*/ 12 h 128"/>
                <a:gd name="T28" fmla="*/ 20 w 40"/>
                <a:gd name="T29" fmla="*/ 8 h 128"/>
                <a:gd name="T30" fmla="*/ 24 w 40"/>
                <a:gd name="T31" fmla="*/ 12 h 128"/>
                <a:gd name="T32" fmla="*/ 24 w 40"/>
                <a:gd name="T33" fmla="*/ 20 h 128"/>
                <a:gd name="T34" fmla="*/ 20 w 40"/>
                <a:gd name="T35" fmla="*/ 20 h 128"/>
                <a:gd name="T36" fmla="*/ 16 w 40"/>
                <a:gd name="T37" fmla="*/ 20 h 128"/>
                <a:gd name="T38" fmla="*/ 16 w 40"/>
                <a:gd name="T39" fmla="*/ 12 h 128"/>
                <a:gd name="T40" fmla="*/ 24 w 40"/>
                <a:gd name="T41" fmla="*/ 116 h 128"/>
                <a:gd name="T42" fmla="*/ 20 w 40"/>
                <a:gd name="T43" fmla="*/ 120 h 128"/>
                <a:gd name="T44" fmla="*/ 16 w 40"/>
                <a:gd name="T45" fmla="*/ 116 h 128"/>
                <a:gd name="T46" fmla="*/ 16 w 40"/>
                <a:gd name="T47" fmla="*/ 60 h 128"/>
                <a:gd name="T48" fmla="*/ 20 w 40"/>
                <a:gd name="T49" fmla="*/ 60 h 128"/>
                <a:gd name="T50" fmla="*/ 24 w 40"/>
                <a:gd name="T51" fmla="*/ 60 h 128"/>
                <a:gd name="T52" fmla="*/ 24 w 40"/>
                <a:gd name="T53" fmla="*/ 116 h 128"/>
                <a:gd name="T54" fmla="*/ 31 w 40"/>
                <a:gd name="T55" fmla="*/ 43 h 128"/>
                <a:gd name="T56" fmla="*/ 31 w 40"/>
                <a:gd name="T57" fmla="*/ 44 h 128"/>
                <a:gd name="T58" fmla="*/ 30 w 40"/>
                <a:gd name="T59" fmla="*/ 47 h 128"/>
                <a:gd name="T60" fmla="*/ 30 w 40"/>
                <a:gd name="T61" fmla="*/ 47 h 128"/>
                <a:gd name="T62" fmla="*/ 27 w 40"/>
                <a:gd name="T63" fmla="*/ 50 h 128"/>
                <a:gd name="T64" fmla="*/ 27 w 40"/>
                <a:gd name="T65" fmla="*/ 50 h 128"/>
                <a:gd name="T66" fmla="*/ 24 w 40"/>
                <a:gd name="T67" fmla="*/ 51 h 128"/>
                <a:gd name="T68" fmla="*/ 20 w 40"/>
                <a:gd name="T69" fmla="*/ 52 h 128"/>
                <a:gd name="T70" fmla="*/ 16 w 40"/>
                <a:gd name="T71" fmla="*/ 51 h 128"/>
                <a:gd name="T72" fmla="*/ 13 w 40"/>
                <a:gd name="T73" fmla="*/ 50 h 128"/>
                <a:gd name="T74" fmla="*/ 13 w 40"/>
                <a:gd name="T75" fmla="*/ 50 h 128"/>
                <a:gd name="T76" fmla="*/ 10 w 40"/>
                <a:gd name="T77" fmla="*/ 47 h 128"/>
                <a:gd name="T78" fmla="*/ 10 w 40"/>
                <a:gd name="T79" fmla="*/ 47 h 128"/>
                <a:gd name="T80" fmla="*/ 9 w 40"/>
                <a:gd name="T81" fmla="*/ 44 h 128"/>
                <a:gd name="T82" fmla="*/ 9 w 40"/>
                <a:gd name="T83" fmla="*/ 43 h 128"/>
                <a:gd name="T84" fmla="*/ 8 w 40"/>
                <a:gd name="T85" fmla="*/ 40 h 128"/>
                <a:gd name="T86" fmla="*/ 9 w 40"/>
                <a:gd name="T87" fmla="*/ 37 h 128"/>
                <a:gd name="T88" fmla="*/ 9 w 40"/>
                <a:gd name="T89" fmla="*/ 36 h 128"/>
                <a:gd name="T90" fmla="*/ 10 w 40"/>
                <a:gd name="T91" fmla="*/ 33 h 128"/>
                <a:gd name="T92" fmla="*/ 10 w 40"/>
                <a:gd name="T93" fmla="*/ 33 h 128"/>
                <a:gd name="T94" fmla="*/ 13 w 40"/>
                <a:gd name="T95" fmla="*/ 30 h 128"/>
                <a:gd name="T96" fmla="*/ 13 w 40"/>
                <a:gd name="T97" fmla="*/ 30 h 128"/>
                <a:gd name="T98" fmla="*/ 16 w 40"/>
                <a:gd name="T99" fmla="*/ 29 h 128"/>
                <a:gd name="T100" fmla="*/ 20 w 40"/>
                <a:gd name="T101" fmla="*/ 28 h 128"/>
                <a:gd name="T102" fmla="*/ 24 w 40"/>
                <a:gd name="T103" fmla="*/ 29 h 128"/>
                <a:gd name="T104" fmla="*/ 27 w 40"/>
                <a:gd name="T105" fmla="*/ 30 h 128"/>
                <a:gd name="T106" fmla="*/ 27 w 40"/>
                <a:gd name="T107" fmla="*/ 30 h 128"/>
                <a:gd name="T108" fmla="*/ 30 w 40"/>
                <a:gd name="T109" fmla="*/ 33 h 128"/>
                <a:gd name="T110" fmla="*/ 30 w 40"/>
                <a:gd name="T111" fmla="*/ 33 h 128"/>
                <a:gd name="T112" fmla="*/ 31 w 40"/>
                <a:gd name="T113" fmla="*/ 36 h 128"/>
                <a:gd name="T114" fmla="*/ 31 w 40"/>
                <a:gd name="T115" fmla="*/ 37 h 128"/>
                <a:gd name="T116" fmla="*/ 32 w 40"/>
                <a:gd name="T117" fmla="*/ 40 h 128"/>
                <a:gd name="T118" fmla="*/ 31 w 40"/>
                <a:gd name="T119" fmla="*/ 4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0" h="128">
                  <a:moveTo>
                    <a:pt x="32" y="24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5"/>
                    <a:pt x="27" y="0"/>
                    <a:pt x="20" y="0"/>
                  </a:cubicBezTo>
                  <a:cubicBezTo>
                    <a:pt x="13" y="0"/>
                    <a:pt x="8" y="5"/>
                    <a:pt x="8" y="12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3" y="28"/>
                    <a:pt x="0" y="33"/>
                    <a:pt x="0" y="40"/>
                  </a:cubicBezTo>
                  <a:cubicBezTo>
                    <a:pt x="0" y="47"/>
                    <a:pt x="3" y="52"/>
                    <a:pt x="8" y="5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23"/>
                    <a:pt x="13" y="128"/>
                    <a:pt x="20" y="128"/>
                  </a:cubicBezTo>
                  <a:cubicBezTo>
                    <a:pt x="27" y="128"/>
                    <a:pt x="32" y="123"/>
                    <a:pt x="32" y="116"/>
                  </a:cubicBezTo>
                  <a:cubicBezTo>
                    <a:pt x="32" y="56"/>
                    <a:pt x="32" y="56"/>
                    <a:pt x="32" y="56"/>
                  </a:cubicBezTo>
                  <a:cubicBezTo>
                    <a:pt x="37" y="52"/>
                    <a:pt x="40" y="47"/>
                    <a:pt x="40" y="40"/>
                  </a:cubicBezTo>
                  <a:cubicBezTo>
                    <a:pt x="40" y="33"/>
                    <a:pt x="37" y="28"/>
                    <a:pt x="32" y="24"/>
                  </a:cubicBezTo>
                  <a:close/>
                  <a:moveTo>
                    <a:pt x="16" y="12"/>
                  </a:moveTo>
                  <a:cubicBezTo>
                    <a:pt x="16" y="10"/>
                    <a:pt x="18" y="8"/>
                    <a:pt x="20" y="8"/>
                  </a:cubicBezTo>
                  <a:cubicBezTo>
                    <a:pt x="22" y="8"/>
                    <a:pt x="24" y="10"/>
                    <a:pt x="24" y="1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3" y="20"/>
                    <a:pt x="21" y="20"/>
                    <a:pt x="20" y="20"/>
                  </a:cubicBezTo>
                  <a:cubicBezTo>
                    <a:pt x="19" y="20"/>
                    <a:pt x="17" y="20"/>
                    <a:pt x="16" y="20"/>
                  </a:cubicBezTo>
                  <a:lnTo>
                    <a:pt x="16" y="12"/>
                  </a:lnTo>
                  <a:close/>
                  <a:moveTo>
                    <a:pt x="24" y="116"/>
                  </a:moveTo>
                  <a:cubicBezTo>
                    <a:pt x="24" y="118"/>
                    <a:pt x="22" y="120"/>
                    <a:pt x="20" y="120"/>
                  </a:cubicBezTo>
                  <a:cubicBezTo>
                    <a:pt x="18" y="120"/>
                    <a:pt x="16" y="118"/>
                    <a:pt x="16" y="116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7" y="60"/>
                    <a:pt x="19" y="60"/>
                    <a:pt x="20" y="60"/>
                  </a:cubicBezTo>
                  <a:cubicBezTo>
                    <a:pt x="21" y="60"/>
                    <a:pt x="23" y="60"/>
                    <a:pt x="24" y="60"/>
                  </a:cubicBezTo>
                  <a:lnTo>
                    <a:pt x="24" y="116"/>
                  </a:lnTo>
                  <a:close/>
                  <a:moveTo>
                    <a:pt x="31" y="43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0" y="46"/>
                    <a:pt x="30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29" y="48"/>
                    <a:pt x="28" y="49"/>
                    <a:pt x="27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6" y="50"/>
                    <a:pt x="25" y="51"/>
                    <a:pt x="24" y="51"/>
                  </a:cubicBezTo>
                  <a:cubicBezTo>
                    <a:pt x="23" y="52"/>
                    <a:pt x="21" y="52"/>
                    <a:pt x="20" y="52"/>
                  </a:cubicBezTo>
                  <a:cubicBezTo>
                    <a:pt x="19" y="52"/>
                    <a:pt x="17" y="52"/>
                    <a:pt x="16" y="51"/>
                  </a:cubicBezTo>
                  <a:cubicBezTo>
                    <a:pt x="15" y="51"/>
                    <a:pt x="14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49"/>
                    <a:pt x="11" y="48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4"/>
                    <a:pt x="9" y="44"/>
                    <a:pt x="9" y="43"/>
                  </a:cubicBezTo>
                  <a:cubicBezTo>
                    <a:pt x="8" y="42"/>
                    <a:pt x="8" y="41"/>
                    <a:pt x="8" y="40"/>
                  </a:cubicBezTo>
                  <a:cubicBezTo>
                    <a:pt x="8" y="39"/>
                    <a:pt x="8" y="38"/>
                    <a:pt x="9" y="37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5"/>
                    <a:pt x="10" y="34"/>
                    <a:pt x="10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2"/>
                    <a:pt x="12" y="31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5" y="29"/>
                    <a:pt x="16" y="29"/>
                  </a:cubicBezTo>
                  <a:cubicBezTo>
                    <a:pt x="17" y="28"/>
                    <a:pt x="19" y="28"/>
                    <a:pt x="20" y="28"/>
                  </a:cubicBezTo>
                  <a:cubicBezTo>
                    <a:pt x="21" y="28"/>
                    <a:pt x="23" y="28"/>
                    <a:pt x="24" y="29"/>
                  </a:cubicBezTo>
                  <a:cubicBezTo>
                    <a:pt x="25" y="29"/>
                    <a:pt x="26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8" y="31"/>
                    <a:pt x="29" y="32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31" y="35"/>
                    <a:pt x="31" y="36"/>
                  </a:cubicBezTo>
                  <a:cubicBezTo>
                    <a:pt x="31" y="36"/>
                    <a:pt x="31" y="36"/>
                    <a:pt x="31" y="37"/>
                  </a:cubicBezTo>
                  <a:cubicBezTo>
                    <a:pt x="32" y="38"/>
                    <a:pt x="32" y="39"/>
                    <a:pt x="32" y="40"/>
                  </a:cubicBezTo>
                  <a:cubicBezTo>
                    <a:pt x="32" y="41"/>
                    <a:pt x="32" y="42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59"/>
            <p:cNvSpPr>
              <a:spLocks noEditPoints="1"/>
            </p:cNvSpPr>
            <p:nvPr/>
          </p:nvSpPr>
          <p:spPr bwMode="auto">
            <a:xfrm>
              <a:off x="4364038" y="2905126"/>
              <a:ext cx="150812" cy="482600"/>
            </a:xfrm>
            <a:custGeom>
              <a:avLst/>
              <a:gdLst>
                <a:gd name="T0" fmla="*/ 32 w 40"/>
                <a:gd name="T1" fmla="*/ 72 h 128"/>
                <a:gd name="T2" fmla="*/ 32 w 40"/>
                <a:gd name="T3" fmla="*/ 12 h 128"/>
                <a:gd name="T4" fmla="*/ 20 w 40"/>
                <a:gd name="T5" fmla="*/ 0 h 128"/>
                <a:gd name="T6" fmla="*/ 8 w 40"/>
                <a:gd name="T7" fmla="*/ 12 h 128"/>
                <a:gd name="T8" fmla="*/ 8 w 40"/>
                <a:gd name="T9" fmla="*/ 72 h 128"/>
                <a:gd name="T10" fmla="*/ 0 w 40"/>
                <a:gd name="T11" fmla="*/ 88 h 128"/>
                <a:gd name="T12" fmla="*/ 8 w 40"/>
                <a:gd name="T13" fmla="*/ 104 h 128"/>
                <a:gd name="T14" fmla="*/ 8 w 40"/>
                <a:gd name="T15" fmla="*/ 116 h 128"/>
                <a:gd name="T16" fmla="*/ 20 w 40"/>
                <a:gd name="T17" fmla="*/ 128 h 128"/>
                <a:gd name="T18" fmla="*/ 32 w 40"/>
                <a:gd name="T19" fmla="*/ 116 h 128"/>
                <a:gd name="T20" fmla="*/ 32 w 40"/>
                <a:gd name="T21" fmla="*/ 104 h 128"/>
                <a:gd name="T22" fmla="*/ 40 w 40"/>
                <a:gd name="T23" fmla="*/ 88 h 128"/>
                <a:gd name="T24" fmla="*/ 32 w 40"/>
                <a:gd name="T25" fmla="*/ 72 h 128"/>
                <a:gd name="T26" fmla="*/ 16 w 40"/>
                <a:gd name="T27" fmla="*/ 12 h 128"/>
                <a:gd name="T28" fmla="*/ 20 w 40"/>
                <a:gd name="T29" fmla="*/ 8 h 128"/>
                <a:gd name="T30" fmla="*/ 24 w 40"/>
                <a:gd name="T31" fmla="*/ 12 h 128"/>
                <a:gd name="T32" fmla="*/ 24 w 40"/>
                <a:gd name="T33" fmla="*/ 68 h 128"/>
                <a:gd name="T34" fmla="*/ 20 w 40"/>
                <a:gd name="T35" fmla="*/ 68 h 128"/>
                <a:gd name="T36" fmla="*/ 16 w 40"/>
                <a:gd name="T37" fmla="*/ 68 h 128"/>
                <a:gd name="T38" fmla="*/ 16 w 40"/>
                <a:gd name="T39" fmla="*/ 12 h 128"/>
                <a:gd name="T40" fmla="*/ 24 w 40"/>
                <a:gd name="T41" fmla="*/ 116 h 128"/>
                <a:gd name="T42" fmla="*/ 20 w 40"/>
                <a:gd name="T43" fmla="*/ 120 h 128"/>
                <a:gd name="T44" fmla="*/ 16 w 40"/>
                <a:gd name="T45" fmla="*/ 116 h 128"/>
                <a:gd name="T46" fmla="*/ 16 w 40"/>
                <a:gd name="T47" fmla="*/ 108 h 128"/>
                <a:gd name="T48" fmla="*/ 20 w 40"/>
                <a:gd name="T49" fmla="*/ 108 h 128"/>
                <a:gd name="T50" fmla="*/ 24 w 40"/>
                <a:gd name="T51" fmla="*/ 108 h 128"/>
                <a:gd name="T52" fmla="*/ 24 w 40"/>
                <a:gd name="T53" fmla="*/ 116 h 128"/>
                <a:gd name="T54" fmla="*/ 31 w 40"/>
                <a:gd name="T55" fmla="*/ 91 h 128"/>
                <a:gd name="T56" fmla="*/ 31 w 40"/>
                <a:gd name="T57" fmla="*/ 92 h 128"/>
                <a:gd name="T58" fmla="*/ 30 w 40"/>
                <a:gd name="T59" fmla="*/ 95 h 128"/>
                <a:gd name="T60" fmla="*/ 30 w 40"/>
                <a:gd name="T61" fmla="*/ 95 h 128"/>
                <a:gd name="T62" fmla="*/ 27 w 40"/>
                <a:gd name="T63" fmla="*/ 98 h 128"/>
                <a:gd name="T64" fmla="*/ 27 w 40"/>
                <a:gd name="T65" fmla="*/ 98 h 128"/>
                <a:gd name="T66" fmla="*/ 24 w 40"/>
                <a:gd name="T67" fmla="*/ 99 h 128"/>
                <a:gd name="T68" fmla="*/ 20 w 40"/>
                <a:gd name="T69" fmla="*/ 100 h 128"/>
                <a:gd name="T70" fmla="*/ 16 w 40"/>
                <a:gd name="T71" fmla="*/ 99 h 128"/>
                <a:gd name="T72" fmla="*/ 13 w 40"/>
                <a:gd name="T73" fmla="*/ 98 h 128"/>
                <a:gd name="T74" fmla="*/ 13 w 40"/>
                <a:gd name="T75" fmla="*/ 98 h 128"/>
                <a:gd name="T76" fmla="*/ 10 w 40"/>
                <a:gd name="T77" fmla="*/ 95 h 128"/>
                <a:gd name="T78" fmla="*/ 10 w 40"/>
                <a:gd name="T79" fmla="*/ 95 h 128"/>
                <a:gd name="T80" fmla="*/ 9 w 40"/>
                <a:gd name="T81" fmla="*/ 92 h 128"/>
                <a:gd name="T82" fmla="*/ 9 w 40"/>
                <a:gd name="T83" fmla="*/ 91 h 128"/>
                <a:gd name="T84" fmla="*/ 8 w 40"/>
                <a:gd name="T85" fmla="*/ 88 h 128"/>
                <a:gd name="T86" fmla="*/ 9 w 40"/>
                <a:gd name="T87" fmla="*/ 85 h 128"/>
                <a:gd name="T88" fmla="*/ 9 w 40"/>
                <a:gd name="T89" fmla="*/ 84 h 128"/>
                <a:gd name="T90" fmla="*/ 10 w 40"/>
                <a:gd name="T91" fmla="*/ 81 h 128"/>
                <a:gd name="T92" fmla="*/ 10 w 40"/>
                <a:gd name="T93" fmla="*/ 81 h 128"/>
                <a:gd name="T94" fmla="*/ 13 w 40"/>
                <a:gd name="T95" fmla="*/ 78 h 128"/>
                <a:gd name="T96" fmla="*/ 13 w 40"/>
                <a:gd name="T97" fmla="*/ 78 h 128"/>
                <a:gd name="T98" fmla="*/ 16 w 40"/>
                <a:gd name="T99" fmla="*/ 77 h 128"/>
                <a:gd name="T100" fmla="*/ 20 w 40"/>
                <a:gd name="T101" fmla="*/ 76 h 128"/>
                <a:gd name="T102" fmla="*/ 24 w 40"/>
                <a:gd name="T103" fmla="*/ 77 h 128"/>
                <a:gd name="T104" fmla="*/ 27 w 40"/>
                <a:gd name="T105" fmla="*/ 78 h 128"/>
                <a:gd name="T106" fmla="*/ 27 w 40"/>
                <a:gd name="T107" fmla="*/ 78 h 128"/>
                <a:gd name="T108" fmla="*/ 30 w 40"/>
                <a:gd name="T109" fmla="*/ 81 h 128"/>
                <a:gd name="T110" fmla="*/ 30 w 40"/>
                <a:gd name="T111" fmla="*/ 81 h 128"/>
                <a:gd name="T112" fmla="*/ 31 w 40"/>
                <a:gd name="T113" fmla="*/ 84 h 128"/>
                <a:gd name="T114" fmla="*/ 31 w 40"/>
                <a:gd name="T115" fmla="*/ 85 h 128"/>
                <a:gd name="T116" fmla="*/ 32 w 40"/>
                <a:gd name="T117" fmla="*/ 88 h 128"/>
                <a:gd name="T118" fmla="*/ 31 w 40"/>
                <a:gd name="T119" fmla="*/ 9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0" h="128">
                  <a:moveTo>
                    <a:pt x="32" y="7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5"/>
                    <a:pt x="27" y="0"/>
                    <a:pt x="20" y="0"/>
                  </a:cubicBezTo>
                  <a:cubicBezTo>
                    <a:pt x="13" y="0"/>
                    <a:pt x="8" y="5"/>
                    <a:pt x="8" y="1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3" y="76"/>
                    <a:pt x="0" y="81"/>
                    <a:pt x="0" y="88"/>
                  </a:cubicBezTo>
                  <a:cubicBezTo>
                    <a:pt x="0" y="95"/>
                    <a:pt x="3" y="100"/>
                    <a:pt x="8" y="104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23"/>
                    <a:pt x="13" y="128"/>
                    <a:pt x="20" y="128"/>
                  </a:cubicBezTo>
                  <a:cubicBezTo>
                    <a:pt x="27" y="128"/>
                    <a:pt x="32" y="123"/>
                    <a:pt x="32" y="116"/>
                  </a:cubicBezTo>
                  <a:cubicBezTo>
                    <a:pt x="32" y="104"/>
                    <a:pt x="32" y="104"/>
                    <a:pt x="32" y="104"/>
                  </a:cubicBezTo>
                  <a:cubicBezTo>
                    <a:pt x="37" y="100"/>
                    <a:pt x="40" y="95"/>
                    <a:pt x="40" y="88"/>
                  </a:cubicBezTo>
                  <a:cubicBezTo>
                    <a:pt x="40" y="81"/>
                    <a:pt x="37" y="76"/>
                    <a:pt x="32" y="72"/>
                  </a:cubicBezTo>
                  <a:close/>
                  <a:moveTo>
                    <a:pt x="16" y="12"/>
                  </a:moveTo>
                  <a:cubicBezTo>
                    <a:pt x="16" y="10"/>
                    <a:pt x="18" y="8"/>
                    <a:pt x="20" y="8"/>
                  </a:cubicBezTo>
                  <a:cubicBezTo>
                    <a:pt x="22" y="8"/>
                    <a:pt x="24" y="10"/>
                    <a:pt x="24" y="12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3" y="68"/>
                    <a:pt x="21" y="68"/>
                    <a:pt x="20" y="68"/>
                  </a:cubicBezTo>
                  <a:cubicBezTo>
                    <a:pt x="19" y="68"/>
                    <a:pt x="17" y="68"/>
                    <a:pt x="16" y="68"/>
                  </a:cubicBezTo>
                  <a:lnTo>
                    <a:pt x="16" y="12"/>
                  </a:lnTo>
                  <a:close/>
                  <a:moveTo>
                    <a:pt x="24" y="116"/>
                  </a:moveTo>
                  <a:cubicBezTo>
                    <a:pt x="24" y="118"/>
                    <a:pt x="22" y="120"/>
                    <a:pt x="20" y="120"/>
                  </a:cubicBezTo>
                  <a:cubicBezTo>
                    <a:pt x="18" y="120"/>
                    <a:pt x="16" y="118"/>
                    <a:pt x="16" y="116"/>
                  </a:cubicBezTo>
                  <a:cubicBezTo>
                    <a:pt x="16" y="108"/>
                    <a:pt x="16" y="108"/>
                    <a:pt x="16" y="108"/>
                  </a:cubicBezTo>
                  <a:cubicBezTo>
                    <a:pt x="17" y="108"/>
                    <a:pt x="19" y="108"/>
                    <a:pt x="20" y="108"/>
                  </a:cubicBezTo>
                  <a:cubicBezTo>
                    <a:pt x="21" y="108"/>
                    <a:pt x="23" y="108"/>
                    <a:pt x="24" y="108"/>
                  </a:cubicBezTo>
                  <a:lnTo>
                    <a:pt x="24" y="116"/>
                  </a:lnTo>
                  <a:close/>
                  <a:moveTo>
                    <a:pt x="31" y="91"/>
                  </a:moveTo>
                  <a:cubicBezTo>
                    <a:pt x="31" y="92"/>
                    <a:pt x="31" y="92"/>
                    <a:pt x="31" y="92"/>
                  </a:cubicBezTo>
                  <a:cubicBezTo>
                    <a:pt x="31" y="93"/>
                    <a:pt x="30" y="94"/>
                    <a:pt x="30" y="95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29" y="96"/>
                    <a:pt x="28" y="97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6" y="98"/>
                    <a:pt x="25" y="99"/>
                    <a:pt x="24" y="99"/>
                  </a:cubicBezTo>
                  <a:cubicBezTo>
                    <a:pt x="23" y="100"/>
                    <a:pt x="21" y="100"/>
                    <a:pt x="20" y="100"/>
                  </a:cubicBezTo>
                  <a:cubicBezTo>
                    <a:pt x="19" y="100"/>
                    <a:pt x="17" y="100"/>
                    <a:pt x="16" y="99"/>
                  </a:cubicBezTo>
                  <a:cubicBezTo>
                    <a:pt x="15" y="99"/>
                    <a:pt x="14" y="98"/>
                    <a:pt x="13" y="98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2" y="97"/>
                    <a:pt x="11" y="96"/>
                    <a:pt x="10" y="95"/>
                  </a:cubicBezTo>
                  <a:cubicBezTo>
                    <a:pt x="10" y="95"/>
                    <a:pt x="10" y="95"/>
                    <a:pt x="10" y="95"/>
                  </a:cubicBezTo>
                  <a:cubicBezTo>
                    <a:pt x="10" y="94"/>
                    <a:pt x="9" y="93"/>
                    <a:pt x="9" y="92"/>
                  </a:cubicBezTo>
                  <a:cubicBezTo>
                    <a:pt x="9" y="92"/>
                    <a:pt x="9" y="92"/>
                    <a:pt x="9" y="91"/>
                  </a:cubicBezTo>
                  <a:cubicBezTo>
                    <a:pt x="8" y="90"/>
                    <a:pt x="8" y="89"/>
                    <a:pt x="8" y="88"/>
                  </a:cubicBezTo>
                  <a:cubicBezTo>
                    <a:pt x="8" y="87"/>
                    <a:pt x="8" y="86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10" y="82"/>
                    <a:pt x="10" y="81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1" y="80"/>
                    <a:pt x="12" y="79"/>
                    <a:pt x="13" y="78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8"/>
                    <a:pt x="15" y="77"/>
                    <a:pt x="16" y="77"/>
                  </a:cubicBezTo>
                  <a:cubicBezTo>
                    <a:pt x="17" y="76"/>
                    <a:pt x="19" y="76"/>
                    <a:pt x="20" y="76"/>
                  </a:cubicBezTo>
                  <a:cubicBezTo>
                    <a:pt x="21" y="76"/>
                    <a:pt x="23" y="76"/>
                    <a:pt x="24" y="77"/>
                  </a:cubicBezTo>
                  <a:cubicBezTo>
                    <a:pt x="25" y="77"/>
                    <a:pt x="26" y="78"/>
                    <a:pt x="27" y="78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8" y="79"/>
                    <a:pt x="29" y="80"/>
                    <a:pt x="3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2"/>
                    <a:pt x="31" y="83"/>
                    <a:pt x="31" y="84"/>
                  </a:cubicBezTo>
                  <a:cubicBezTo>
                    <a:pt x="31" y="84"/>
                    <a:pt x="31" y="84"/>
                    <a:pt x="31" y="85"/>
                  </a:cubicBezTo>
                  <a:cubicBezTo>
                    <a:pt x="32" y="86"/>
                    <a:pt x="32" y="87"/>
                    <a:pt x="32" y="88"/>
                  </a:cubicBezTo>
                  <a:cubicBezTo>
                    <a:pt x="32" y="89"/>
                    <a:pt x="32" y="90"/>
                    <a:pt x="31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7" name="Group 57"/>
          <p:cNvGrpSpPr/>
          <p:nvPr/>
        </p:nvGrpSpPr>
        <p:grpSpPr>
          <a:xfrm>
            <a:off x="6163510" y="5324675"/>
            <a:ext cx="488950" cy="481013"/>
            <a:chOff x="7141104" y="1923522"/>
            <a:chExt cx="488950" cy="481013"/>
          </a:xfrm>
          <a:solidFill>
            <a:schemeClr val="accent4"/>
          </a:solidFill>
        </p:grpSpPr>
        <p:sp>
          <p:nvSpPr>
            <p:cNvPr id="18" name="Freeform 58"/>
            <p:cNvSpPr>
              <a:spLocks/>
            </p:cNvSpPr>
            <p:nvPr/>
          </p:nvSpPr>
          <p:spPr bwMode="auto">
            <a:xfrm>
              <a:off x="7407804" y="1983847"/>
              <a:ext cx="157162" cy="157163"/>
            </a:xfrm>
            <a:custGeom>
              <a:avLst/>
              <a:gdLst>
                <a:gd name="T0" fmla="*/ 38 w 42"/>
                <a:gd name="T1" fmla="*/ 40 h 42"/>
                <a:gd name="T2" fmla="*/ 38 w 42"/>
                <a:gd name="T3" fmla="*/ 40 h 42"/>
                <a:gd name="T4" fmla="*/ 40 w 42"/>
                <a:gd name="T5" fmla="*/ 42 h 42"/>
                <a:gd name="T6" fmla="*/ 42 w 42"/>
                <a:gd name="T7" fmla="*/ 40 h 42"/>
                <a:gd name="T8" fmla="*/ 42 w 42"/>
                <a:gd name="T9" fmla="*/ 40 h 42"/>
                <a:gd name="T10" fmla="*/ 2 w 42"/>
                <a:gd name="T11" fmla="*/ 0 h 42"/>
                <a:gd name="T12" fmla="*/ 2 w 42"/>
                <a:gd name="T13" fmla="*/ 0 h 42"/>
                <a:gd name="T14" fmla="*/ 0 w 42"/>
                <a:gd name="T15" fmla="*/ 2 h 42"/>
                <a:gd name="T16" fmla="*/ 2 w 42"/>
                <a:gd name="T17" fmla="*/ 4 h 42"/>
                <a:gd name="T18" fmla="*/ 2 w 42"/>
                <a:gd name="T19" fmla="*/ 4 h 42"/>
                <a:gd name="T20" fmla="*/ 38 w 42"/>
                <a:gd name="T21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2"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1"/>
                    <a:pt x="39" y="42"/>
                    <a:pt x="40" y="42"/>
                  </a:cubicBezTo>
                  <a:cubicBezTo>
                    <a:pt x="41" y="42"/>
                    <a:pt x="42" y="41"/>
                    <a:pt x="4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2" y="18"/>
                    <a:pt x="2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2" y="4"/>
                    <a:pt x="38" y="20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59"/>
            <p:cNvSpPr>
              <a:spLocks noEditPoints="1"/>
            </p:cNvSpPr>
            <p:nvPr/>
          </p:nvSpPr>
          <p:spPr bwMode="auto">
            <a:xfrm>
              <a:off x="7141104" y="1923522"/>
              <a:ext cx="488950" cy="481013"/>
            </a:xfrm>
            <a:custGeom>
              <a:avLst/>
              <a:gdLst>
                <a:gd name="T0" fmla="*/ 37 w 130"/>
                <a:gd name="T1" fmla="*/ 4 h 128"/>
                <a:gd name="T2" fmla="*/ 29 w 130"/>
                <a:gd name="T3" fmla="*/ 0 h 128"/>
                <a:gd name="T4" fmla="*/ 24 w 130"/>
                <a:gd name="T5" fmla="*/ 1 h 128"/>
                <a:gd name="T6" fmla="*/ 17 w 130"/>
                <a:gd name="T7" fmla="*/ 12 h 128"/>
                <a:gd name="T8" fmla="*/ 17 w 130"/>
                <a:gd name="T9" fmla="*/ 67 h 128"/>
                <a:gd name="T10" fmla="*/ 5 w 130"/>
                <a:gd name="T11" fmla="*/ 80 h 128"/>
                <a:gd name="T12" fmla="*/ 5 w 130"/>
                <a:gd name="T13" fmla="*/ 96 h 128"/>
                <a:gd name="T14" fmla="*/ 33 w 130"/>
                <a:gd name="T15" fmla="*/ 124 h 128"/>
                <a:gd name="T16" fmla="*/ 41 w 130"/>
                <a:gd name="T17" fmla="*/ 128 h 128"/>
                <a:gd name="T18" fmla="*/ 49 w 130"/>
                <a:gd name="T19" fmla="*/ 124 h 128"/>
                <a:gd name="T20" fmla="*/ 62 w 130"/>
                <a:gd name="T21" fmla="*/ 112 h 128"/>
                <a:gd name="T22" fmla="*/ 117 w 130"/>
                <a:gd name="T23" fmla="*/ 112 h 128"/>
                <a:gd name="T24" fmla="*/ 128 w 130"/>
                <a:gd name="T25" fmla="*/ 105 h 128"/>
                <a:gd name="T26" fmla="*/ 125 w 130"/>
                <a:gd name="T27" fmla="*/ 92 h 128"/>
                <a:gd name="T28" fmla="*/ 37 w 130"/>
                <a:gd name="T29" fmla="*/ 4 h 128"/>
                <a:gd name="T30" fmla="*/ 56 w 130"/>
                <a:gd name="T31" fmla="*/ 106 h 128"/>
                <a:gd name="T32" fmla="*/ 44 w 130"/>
                <a:gd name="T33" fmla="*/ 119 h 128"/>
                <a:gd name="T34" fmla="*/ 41 w 130"/>
                <a:gd name="T35" fmla="*/ 120 h 128"/>
                <a:gd name="T36" fmla="*/ 38 w 130"/>
                <a:gd name="T37" fmla="*/ 119 h 128"/>
                <a:gd name="T38" fmla="*/ 10 w 130"/>
                <a:gd name="T39" fmla="*/ 91 h 128"/>
                <a:gd name="T40" fmla="*/ 9 w 130"/>
                <a:gd name="T41" fmla="*/ 88 h 128"/>
                <a:gd name="T42" fmla="*/ 10 w 130"/>
                <a:gd name="T43" fmla="*/ 85 h 128"/>
                <a:gd name="T44" fmla="*/ 23 w 130"/>
                <a:gd name="T45" fmla="*/ 73 h 128"/>
                <a:gd name="T46" fmla="*/ 23 w 130"/>
                <a:gd name="T47" fmla="*/ 73 h 128"/>
                <a:gd name="T48" fmla="*/ 56 w 130"/>
                <a:gd name="T49" fmla="*/ 106 h 128"/>
                <a:gd name="T50" fmla="*/ 56 w 130"/>
                <a:gd name="T51" fmla="*/ 106 h 128"/>
                <a:gd name="T52" fmla="*/ 62 w 130"/>
                <a:gd name="T53" fmla="*/ 104 h 128"/>
                <a:gd name="T54" fmla="*/ 60 w 130"/>
                <a:gd name="T55" fmla="*/ 104 h 128"/>
                <a:gd name="T56" fmla="*/ 25 w 130"/>
                <a:gd name="T57" fmla="*/ 69 h 128"/>
                <a:gd name="T58" fmla="*/ 25 w 130"/>
                <a:gd name="T59" fmla="*/ 67 h 128"/>
                <a:gd name="T60" fmla="*/ 25 w 130"/>
                <a:gd name="T61" fmla="*/ 19 h 128"/>
                <a:gd name="T62" fmla="*/ 110 w 130"/>
                <a:gd name="T63" fmla="*/ 104 h 128"/>
                <a:gd name="T64" fmla="*/ 62 w 130"/>
                <a:gd name="T65" fmla="*/ 104 h 128"/>
                <a:gd name="T66" fmla="*/ 121 w 130"/>
                <a:gd name="T67" fmla="*/ 102 h 128"/>
                <a:gd name="T68" fmla="*/ 117 w 130"/>
                <a:gd name="T69" fmla="*/ 104 h 128"/>
                <a:gd name="T70" fmla="*/ 116 w 130"/>
                <a:gd name="T71" fmla="*/ 104 h 128"/>
                <a:gd name="T72" fmla="*/ 25 w 130"/>
                <a:gd name="T73" fmla="*/ 13 h 128"/>
                <a:gd name="T74" fmla="*/ 25 w 130"/>
                <a:gd name="T75" fmla="*/ 12 h 128"/>
                <a:gd name="T76" fmla="*/ 27 w 130"/>
                <a:gd name="T77" fmla="*/ 8 h 128"/>
                <a:gd name="T78" fmla="*/ 29 w 130"/>
                <a:gd name="T79" fmla="*/ 8 h 128"/>
                <a:gd name="T80" fmla="*/ 32 w 130"/>
                <a:gd name="T81" fmla="*/ 9 h 128"/>
                <a:gd name="T82" fmla="*/ 120 w 130"/>
                <a:gd name="T83" fmla="*/ 97 h 128"/>
                <a:gd name="T84" fmla="*/ 121 w 130"/>
                <a:gd name="T85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0" h="128">
                  <a:moveTo>
                    <a:pt x="37" y="4"/>
                  </a:moveTo>
                  <a:cubicBezTo>
                    <a:pt x="35" y="1"/>
                    <a:pt x="32" y="0"/>
                    <a:pt x="29" y="0"/>
                  </a:cubicBezTo>
                  <a:cubicBezTo>
                    <a:pt x="27" y="0"/>
                    <a:pt x="26" y="0"/>
                    <a:pt x="24" y="1"/>
                  </a:cubicBezTo>
                  <a:cubicBezTo>
                    <a:pt x="20" y="3"/>
                    <a:pt x="17" y="7"/>
                    <a:pt x="17" y="12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0" y="84"/>
                    <a:pt x="0" y="92"/>
                    <a:pt x="5" y="96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5" y="127"/>
                    <a:pt x="38" y="128"/>
                    <a:pt x="41" y="128"/>
                  </a:cubicBezTo>
                  <a:cubicBezTo>
                    <a:pt x="44" y="128"/>
                    <a:pt x="47" y="127"/>
                    <a:pt x="49" y="124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2" y="112"/>
                    <a:pt x="126" y="109"/>
                    <a:pt x="128" y="105"/>
                  </a:cubicBezTo>
                  <a:cubicBezTo>
                    <a:pt x="130" y="100"/>
                    <a:pt x="129" y="95"/>
                    <a:pt x="125" y="92"/>
                  </a:cubicBezTo>
                  <a:lnTo>
                    <a:pt x="37" y="4"/>
                  </a:lnTo>
                  <a:close/>
                  <a:moveTo>
                    <a:pt x="56" y="106"/>
                  </a:moveTo>
                  <a:cubicBezTo>
                    <a:pt x="44" y="119"/>
                    <a:pt x="44" y="119"/>
                    <a:pt x="44" y="119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40" y="120"/>
                    <a:pt x="39" y="120"/>
                    <a:pt x="38" y="119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9" y="90"/>
                    <a:pt x="9" y="89"/>
                    <a:pt x="9" y="88"/>
                  </a:cubicBezTo>
                  <a:cubicBezTo>
                    <a:pt x="9" y="87"/>
                    <a:pt x="9" y="86"/>
                    <a:pt x="10" y="85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lose/>
                  <a:moveTo>
                    <a:pt x="62" y="104"/>
                  </a:moveTo>
                  <a:cubicBezTo>
                    <a:pt x="61" y="104"/>
                    <a:pt x="61" y="104"/>
                    <a:pt x="60" y="104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8"/>
                    <a:pt x="25" y="68"/>
                    <a:pt x="25" y="67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10" y="104"/>
                    <a:pt x="110" y="104"/>
                    <a:pt x="110" y="104"/>
                  </a:cubicBezTo>
                  <a:lnTo>
                    <a:pt x="62" y="104"/>
                  </a:lnTo>
                  <a:close/>
                  <a:moveTo>
                    <a:pt x="121" y="102"/>
                  </a:moveTo>
                  <a:cubicBezTo>
                    <a:pt x="120" y="103"/>
                    <a:pt x="119" y="104"/>
                    <a:pt x="117" y="104"/>
                  </a:cubicBezTo>
                  <a:cubicBezTo>
                    <a:pt x="116" y="104"/>
                    <a:pt x="116" y="104"/>
                    <a:pt x="116" y="10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0"/>
                    <a:pt x="26" y="9"/>
                    <a:pt x="27" y="8"/>
                  </a:cubicBezTo>
                  <a:cubicBezTo>
                    <a:pt x="28" y="8"/>
                    <a:pt x="28" y="8"/>
                    <a:pt x="29" y="8"/>
                  </a:cubicBezTo>
                  <a:cubicBezTo>
                    <a:pt x="30" y="8"/>
                    <a:pt x="31" y="8"/>
                    <a:pt x="32" y="9"/>
                  </a:cubicBezTo>
                  <a:cubicBezTo>
                    <a:pt x="120" y="97"/>
                    <a:pt x="120" y="97"/>
                    <a:pt x="120" y="97"/>
                  </a:cubicBezTo>
                  <a:cubicBezTo>
                    <a:pt x="121" y="98"/>
                    <a:pt x="121" y="100"/>
                    <a:pt x="12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60"/>
            <p:cNvSpPr>
              <a:spLocks/>
            </p:cNvSpPr>
            <p:nvPr/>
          </p:nvSpPr>
          <p:spPr bwMode="auto">
            <a:xfrm>
              <a:off x="7399866" y="1923522"/>
              <a:ext cx="225425" cy="225425"/>
            </a:xfrm>
            <a:custGeom>
              <a:avLst/>
              <a:gdLst>
                <a:gd name="T0" fmla="*/ 4 w 60"/>
                <a:gd name="T1" fmla="*/ 8 h 60"/>
                <a:gd name="T2" fmla="*/ 4 w 60"/>
                <a:gd name="T3" fmla="*/ 8 h 60"/>
                <a:gd name="T4" fmla="*/ 52 w 60"/>
                <a:gd name="T5" fmla="*/ 56 h 60"/>
                <a:gd name="T6" fmla="*/ 52 w 60"/>
                <a:gd name="T7" fmla="*/ 56 h 60"/>
                <a:gd name="T8" fmla="*/ 56 w 60"/>
                <a:gd name="T9" fmla="*/ 60 h 60"/>
                <a:gd name="T10" fmla="*/ 60 w 60"/>
                <a:gd name="T11" fmla="*/ 56 h 60"/>
                <a:gd name="T12" fmla="*/ 60 w 60"/>
                <a:gd name="T13" fmla="*/ 56 h 60"/>
                <a:gd name="T14" fmla="*/ 4 w 60"/>
                <a:gd name="T15" fmla="*/ 0 h 60"/>
                <a:gd name="T16" fmla="*/ 4 w 60"/>
                <a:gd name="T17" fmla="*/ 0 h 60"/>
                <a:gd name="T18" fmla="*/ 0 w 60"/>
                <a:gd name="T19" fmla="*/ 4 h 60"/>
                <a:gd name="T20" fmla="*/ 4 w 60"/>
                <a:gd name="T21" fmla="*/ 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60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30" y="8"/>
                    <a:pt x="52" y="30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8"/>
                    <a:pt x="54" y="60"/>
                    <a:pt x="56" y="60"/>
                  </a:cubicBezTo>
                  <a:cubicBezTo>
                    <a:pt x="58" y="60"/>
                    <a:pt x="60" y="58"/>
                    <a:pt x="60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25"/>
                    <a:pt x="3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708844" y="3480769"/>
            <a:ext cx="1228875" cy="1231943"/>
            <a:chOff x="2708844" y="3480769"/>
            <a:chExt cx="1228875" cy="1231943"/>
          </a:xfrm>
        </p:grpSpPr>
        <p:sp>
          <p:nvSpPr>
            <p:cNvPr id="22" name="Oval 13"/>
            <p:cNvSpPr>
              <a:spLocks noChangeArrowheads="1"/>
            </p:cNvSpPr>
            <p:nvPr/>
          </p:nvSpPr>
          <p:spPr bwMode="auto">
            <a:xfrm>
              <a:off x="2708844" y="3480769"/>
              <a:ext cx="1228875" cy="1231943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14"/>
            <p:cNvSpPr>
              <a:spLocks noChangeArrowheads="1"/>
            </p:cNvSpPr>
            <p:nvPr/>
          </p:nvSpPr>
          <p:spPr bwMode="auto">
            <a:xfrm>
              <a:off x="2753335" y="3523727"/>
              <a:ext cx="1144496" cy="1146029"/>
            </a:xfrm>
            <a:prstGeom prst="ellips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3024525" y="3815754"/>
              <a:ext cx="602116" cy="561975"/>
              <a:chOff x="5793583" y="3379861"/>
              <a:chExt cx="602116" cy="561975"/>
            </a:xfrm>
            <a:solidFill>
              <a:schemeClr val="bg1"/>
            </a:solidFill>
          </p:grpSpPr>
          <p:sp>
            <p:nvSpPr>
              <p:cNvPr id="25" name="任意多边形: 形状 24"/>
              <p:cNvSpPr/>
              <p:nvPr/>
            </p:nvSpPr>
            <p:spPr>
              <a:xfrm>
                <a:off x="5833724" y="3379861"/>
                <a:ext cx="160564" cy="160565"/>
              </a:xfrm>
              <a:custGeom>
                <a:avLst/>
                <a:gdLst/>
                <a:ahLst/>
                <a:cxnLst/>
                <a:rect l="l" t="t" r="r" b="b"/>
                <a:pathLst>
                  <a:path w="160564" h="160565">
                    <a:moveTo>
                      <a:pt x="80282" y="0"/>
                    </a:moveTo>
                    <a:cubicBezTo>
                      <a:pt x="102443" y="0"/>
                      <a:pt x="121364" y="7840"/>
                      <a:pt x="137044" y="23520"/>
                    </a:cubicBezTo>
                    <a:cubicBezTo>
                      <a:pt x="152724" y="39201"/>
                      <a:pt x="160564" y="58121"/>
                      <a:pt x="160564" y="80282"/>
                    </a:cubicBezTo>
                    <a:cubicBezTo>
                      <a:pt x="160564" y="102444"/>
                      <a:pt x="152724" y="121364"/>
                      <a:pt x="137044" y="137044"/>
                    </a:cubicBezTo>
                    <a:cubicBezTo>
                      <a:pt x="121364" y="152725"/>
                      <a:pt x="102443" y="160565"/>
                      <a:pt x="80282" y="160565"/>
                    </a:cubicBezTo>
                    <a:cubicBezTo>
                      <a:pt x="58121" y="160565"/>
                      <a:pt x="39200" y="152725"/>
                      <a:pt x="23520" y="137044"/>
                    </a:cubicBezTo>
                    <a:cubicBezTo>
                      <a:pt x="7840" y="121364"/>
                      <a:pt x="0" y="102444"/>
                      <a:pt x="0" y="80282"/>
                    </a:cubicBezTo>
                    <a:cubicBezTo>
                      <a:pt x="0" y="58121"/>
                      <a:pt x="7840" y="39201"/>
                      <a:pt x="23520" y="23520"/>
                    </a:cubicBezTo>
                    <a:cubicBezTo>
                      <a:pt x="39200" y="7840"/>
                      <a:pt x="58121" y="0"/>
                      <a:pt x="8028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4400" dirty="0">
                  <a:solidFill>
                    <a:schemeClr val="accent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6194993" y="3379861"/>
                <a:ext cx="160565" cy="160565"/>
              </a:xfrm>
              <a:custGeom>
                <a:avLst/>
                <a:gdLst/>
                <a:ahLst/>
                <a:cxnLst/>
                <a:rect l="l" t="t" r="r" b="b"/>
                <a:pathLst>
                  <a:path w="160565" h="160565">
                    <a:moveTo>
                      <a:pt x="80283" y="0"/>
                    </a:moveTo>
                    <a:cubicBezTo>
                      <a:pt x="102444" y="0"/>
                      <a:pt x="121364" y="7840"/>
                      <a:pt x="137045" y="23520"/>
                    </a:cubicBezTo>
                    <a:cubicBezTo>
                      <a:pt x="152725" y="39201"/>
                      <a:pt x="160565" y="58121"/>
                      <a:pt x="160565" y="80282"/>
                    </a:cubicBezTo>
                    <a:cubicBezTo>
                      <a:pt x="160565" y="102444"/>
                      <a:pt x="152725" y="121364"/>
                      <a:pt x="137045" y="137044"/>
                    </a:cubicBezTo>
                    <a:cubicBezTo>
                      <a:pt x="121364" y="152725"/>
                      <a:pt x="102444" y="160565"/>
                      <a:pt x="80283" y="160565"/>
                    </a:cubicBezTo>
                    <a:cubicBezTo>
                      <a:pt x="58121" y="160565"/>
                      <a:pt x="39201" y="152725"/>
                      <a:pt x="23521" y="137044"/>
                    </a:cubicBezTo>
                    <a:cubicBezTo>
                      <a:pt x="7841" y="121364"/>
                      <a:pt x="0" y="102444"/>
                      <a:pt x="0" y="80282"/>
                    </a:cubicBezTo>
                    <a:cubicBezTo>
                      <a:pt x="0" y="58121"/>
                      <a:pt x="7841" y="39201"/>
                      <a:pt x="23521" y="23520"/>
                    </a:cubicBezTo>
                    <a:cubicBezTo>
                      <a:pt x="39201" y="7840"/>
                      <a:pt x="58121" y="0"/>
                      <a:pt x="8028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4400" dirty="0">
                  <a:solidFill>
                    <a:schemeClr val="accent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27" name="任意多边形: 形状 26"/>
              <p:cNvSpPr/>
              <p:nvPr/>
            </p:nvSpPr>
            <p:spPr>
              <a:xfrm>
                <a:off x="5974218" y="3460143"/>
                <a:ext cx="240846" cy="240847"/>
              </a:xfrm>
              <a:custGeom>
                <a:avLst/>
                <a:gdLst/>
                <a:ahLst/>
                <a:cxnLst/>
                <a:rect l="l" t="t" r="r" b="b"/>
                <a:pathLst>
                  <a:path w="240846" h="240847">
                    <a:moveTo>
                      <a:pt x="120423" y="0"/>
                    </a:moveTo>
                    <a:cubicBezTo>
                      <a:pt x="153665" y="0"/>
                      <a:pt x="182046" y="11760"/>
                      <a:pt x="205566" y="35281"/>
                    </a:cubicBezTo>
                    <a:cubicBezTo>
                      <a:pt x="229086" y="58801"/>
                      <a:pt x="240846" y="87182"/>
                      <a:pt x="240846" y="120424"/>
                    </a:cubicBezTo>
                    <a:cubicBezTo>
                      <a:pt x="240846" y="153665"/>
                      <a:pt x="229086" y="182046"/>
                      <a:pt x="205566" y="205567"/>
                    </a:cubicBezTo>
                    <a:cubicBezTo>
                      <a:pt x="182046" y="229087"/>
                      <a:pt x="153665" y="240847"/>
                      <a:pt x="120423" y="240847"/>
                    </a:cubicBezTo>
                    <a:cubicBezTo>
                      <a:pt x="87181" y="240847"/>
                      <a:pt x="58800" y="229087"/>
                      <a:pt x="35280" y="205567"/>
                    </a:cubicBezTo>
                    <a:cubicBezTo>
                      <a:pt x="11760" y="182046"/>
                      <a:pt x="0" y="153665"/>
                      <a:pt x="0" y="120424"/>
                    </a:cubicBezTo>
                    <a:cubicBezTo>
                      <a:pt x="0" y="87182"/>
                      <a:pt x="11760" y="58801"/>
                      <a:pt x="35280" y="35281"/>
                    </a:cubicBezTo>
                    <a:cubicBezTo>
                      <a:pt x="58800" y="11760"/>
                      <a:pt x="87181" y="0"/>
                      <a:pt x="12042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4400" dirty="0">
                  <a:solidFill>
                    <a:schemeClr val="accent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5793583" y="3540426"/>
                <a:ext cx="185966" cy="160564"/>
              </a:xfrm>
              <a:custGeom>
                <a:avLst/>
                <a:gdLst/>
                <a:ahLst/>
                <a:cxnLst/>
                <a:rect l="l" t="t" r="r" b="b"/>
                <a:pathLst>
                  <a:path w="185966" h="160564">
                    <a:moveTo>
                      <a:pt x="38886" y="0"/>
                    </a:moveTo>
                    <a:cubicBezTo>
                      <a:pt x="40141" y="0"/>
                      <a:pt x="44688" y="2195"/>
                      <a:pt x="52528" y="6585"/>
                    </a:cubicBezTo>
                    <a:cubicBezTo>
                      <a:pt x="60368" y="10976"/>
                      <a:pt x="70560" y="15418"/>
                      <a:pt x="83104" y="19913"/>
                    </a:cubicBezTo>
                    <a:cubicBezTo>
                      <a:pt x="95648" y="24408"/>
                      <a:pt x="108088" y="26656"/>
                      <a:pt x="120423" y="26656"/>
                    </a:cubicBezTo>
                    <a:cubicBezTo>
                      <a:pt x="134431" y="26656"/>
                      <a:pt x="148334" y="24251"/>
                      <a:pt x="162132" y="19443"/>
                    </a:cubicBezTo>
                    <a:cubicBezTo>
                      <a:pt x="161087" y="27178"/>
                      <a:pt x="160564" y="34078"/>
                      <a:pt x="160564" y="40141"/>
                    </a:cubicBezTo>
                    <a:cubicBezTo>
                      <a:pt x="160564" y="69201"/>
                      <a:pt x="169031" y="95962"/>
                      <a:pt x="185966" y="120423"/>
                    </a:cubicBezTo>
                    <a:cubicBezTo>
                      <a:pt x="152097" y="121468"/>
                      <a:pt x="124395" y="134848"/>
                      <a:pt x="102861" y="160564"/>
                    </a:cubicBezTo>
                    <a:lnTo>
                      <a:pt x="60839" y="160564"/>
                    </a:lnTo>
                    <a:cubicBezTo>
                      <a:pt x="43695" y="160564"/>
                      <a:pt x="29269" y="156330"/>
                      <a:pt x="17561" y="147863"/>
                    </a:cubicBezTo>
                    <a:cubicBezTo>
                      <a:pt x="5854" y="139396"/>
                      <a:pt x="0" y="127008"/>
                      <a:pt x="0" y="110701"/>
                    </a:cubicBezTo>
                    <a:cubicBezTo>
                      <a:pt x="0" y="36900"/>
                      <a:pt x="12962" y="0"/>
                      <a:pt x="38886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4400" dirty="0">
                  <a:solidFill>
                    <a:schemeClr val="accent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29" name="任意多边形: 形状 28"/>
              <p:cNvSpPr/>
              <p:nvPr/>
            </p:nvSpPr>
            <p:spPr>
              <a:xfrm>
                <a:off x="6209733" y="3540426"/>
                <a:ext cx="185966" cy="160564"/>
              </a:xfrm>
              <a:custGeom>
                <a:avLst/>
                <a:gdLst/>
                <a:ahLst/>
                <a:cxnLst/>
                <a:rect l="l" t="t" r="r" b="b"/>
                <a:pathLst>
                  <a:path w="185966" h="160564">
                    <a:moveTo>
                      <a:pt x="147079" y="0"/>
                    </a:moveTo>
                    <a:cubicBezTo>
                      <a:pt x="173004" y="0"/>
                      <a:pt x="185966" y="36900"/>
                      <a:pt x="185966" y="110701"/>
                    </a:cubicBezTo>
                    <a:cubicBezTo>
                      <a:pt x="185966" y="127008"/>
                      <a:pt x="180112" y="139396"/>
                      <a:pt x="168404" y="147863"/>
                    </a:cubicBezTo>
                    <a:cubicBezTo>
                      <a:pt x="156696" y="156330"/>
                      <a:pt x="142271" y="160564"/>
                      <a:pt x="125127" y="160564"/>
                    </a:cubicBezTo>
                    <a:lnTo>
                      <a:pt x="83104" y="160564"/>
                    </a:lnTo>
                    <a:cubicBezTo>
                      <a:pt x="61570" y="134848"/>
                      <a:pt x="33869" y="121468"/>
                      <a:pt x="0" y="120423"/>
                    </a:cubicBezTo>
                    <a:cubicBezTo>
                      <a:pt x="16934" y="95962"/>
                      <a:pt x="25402" y="69201"/>
                      <a:pt x="25402" y="40141"/>
                    </a:cubicBezTo>
                    <a:cubicBezTo>
                      <a:pt x="25402" y="34078"/>
                      <a:pt x="24879" y="27178"/>
                      <a:pt x="23834" y="19443"/>
                    </a:cubicBezTo>
                    <a:cubicBezTo>
                      <a:pt x="37632" y="24251"/>
                      <a:pt x="51535" y="26656"/>
                      <a:pt x="65543" y="26656"/>
                    </a:cubicBezTo>
                    <a:cubicBezTo>
                      <a:pt x="77878" y="26656"/>
                      <a:pt x="90317" y="24408"/>
                      <a:pt x="102861" y="19913"/>
                    </a:cubicBezTo>
                    <a:cubicBezTo>
                      <a:pt x="115405" y="15418"/>
                      <a:pt x="125597" y="10976"/>
                      <a:pt x="133437" y="6585"/>
                    </a:cubicBezTo>
                    <a:cubicBezTo>
                      <a:pt x="141278" y="2195"/>
                      <a:pt x="145825" y="0"/>
                      <a:pt x="147079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4400" dirty="0">
                  <a:solidFill>
                    <a:schemeClr val="accent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5873865" y="3680919"/>
                <a:ext cx="441552" cy="260917"/>
              </a:xfrm>
              <a:custGeom>
                <a:avLst/>
                <a:gdLst/>
                <a:ahLst/>
                <a:cxnLst/>
                <a:rect l="l" t="t" r="r" b="b"/>
                <a:pathLst>
                  <a:path w="441552" h="260917">
                    <a:moveTo>
                      <a:pt x="108506" y="0"/>
                    </a:moveTo>
                    <a:cubicBezTo>
                      <a:pt x="110597" y="0"/>
                      <a:pt x="115092" y="2248"/>
                      <a:pt x="121991" y="6743"/>
                    </a:cubicBezTo>
                    <a:cubicBezTo>
                      <a:pt x="128890" y="11238"/>
                      <a:pt x="136521" y="16255"/>
                      <a:pt x="144884" y="21796"/>
                    </a:cubicBezTo>
                    <a:cubicBezTo>
                      <a:pt x="153247" y="27336"/>
                      <a:pt x="164432" y="32354"/>
                      <a:pt x="178440" y="36849"/>
                    </a:cubicBezTo>
                    <a:cubicBezTo>
                      <a:pt x="192447" y="41344"/>
                      <a:pt x="206559" y="43591"/>
                      <a:pt x="220776" y="43591"/>
                    </a:cubicBezTo>
                    <a:cubicBezTo>
                      <a:pt x="234992" y="43591"/>
                      <a:pt x="249104" y="41344"/>
                      <a:pt x="263112" y="36849"/>
                    </a:cubicBezTo>
                    <a:cubicBezTo>
                      <a:pt x="277120" y="32354"/>
                      <a:pt x="288305" y="27336"/>
                      <a:pt x="296667" y="21796"/>
                    </a:cubicBezTo>
                    <a:cubicBezTo>
                      <a:pt x="305030" y="16255"/>
                      <a:pt x="312661" y="11238"/>
                      <a:pt x="319560" y="6743"/>
                    </a:cubicBezTo>
                    <a:cubicBezTo>
                      <a:pt x="326460" y="2248"/>
                      <a:pt x="330955" y="0"/>
                      <a:pt x="333045" y="0"/>
                    </a:cubicBezTo>
                    <a:cubicBezTo>
                      <a:pt x="345798" y="0"/>
                      <a:pt x="357454" y="2091"/>
                      <a:pt x="368012" y="6272"/>
                    </a:cubicBezTo>
                    <a:cubicBezTo>
                      <a:pt x="378570" y="10454"/>
                      <a:pt x="387508" y="16046"/>
                      <a:pt x="394825" y="23050"/>
                    </a:cubicBezTo>
                    <a:cubicBezTo>
                      <a:pt x="402142" y="30054"/>
                      <a:pt x="408623" y="38521"/>
                      <a:pt x="414268" y="48452"/>
                    </a:cubicBezTo>
                    <a:cubicBezTo>
                      <a:pt x="419913" y="58383"/>
                      <a:pt x="424408" y="68575"/>
                      <a:pt x="427753" y="79028"/>
                    </a:cubicBezTo>
                    <a:cubicBezTo>
                      <a:pt x="431098" y="89481"/>
                      <a:pt x="433868" y="100823"/>
                      <a:pt x="436064" y="113054"/>
                    </a:cubicBezTo>
                    <a:cubicBezTo>
                      <a:pt x="438259" y="125284"/>
                      <a:pt x="439722" y="136679"/>
                      <a:pt x="440454" y="147237"/>
                    </a:cubicBezTo>
                    <a:cubicBezTo>
                      <a:pt x="441186" y="157794"/>
                      <a:pt x="441552" y="168614"/>
                      <a:pt x="441552" y="179694"/>
                    </a:cubicBezTo>
                    <a:cubicBezTo>
                      <a:pt x="441552" y="204783"/>
                      <a:pt x="433921" y="224592"/>
                      <a:pt x="418659" y="239122"/>
                    </a:cubicBezTo>
                    <a:cubicBezTo>
                      <a:pt x="403397" y="253652"/>
                      <a:pt x="383117" y="260917"/>
                      <a:pt x="357820" y="260917"/>
                    </a:cubicBezTo>
                    <a:lnTo>
                      <a:pt x="83732" y="260917"/>
                    </a:lnTo>
                    <a:cubicBezTo>
                      <a:pt x="58434" y="260917"/>
                      <a:pt x="38155" y="253652"/>
                      <a:pt x="22893" y="239122"/>
                    </a:cubicBezTo>
                    <a:cubicBezTo>
                      <a:pt x="7631" y="224592"/>
                      <a:pt x="0" y="204783"/>
                      <a:pt x="0" y="179694"/>
                    </a:cubicBezTo>
                    <a:cubicBezTo>
                      <a:pt x="0" y="168614"/>
                      <a:pt x="366" y="157794"/>
                      <a:pt x="1098" y="147237"/>
                    </a:cubicBezTo>
                    <a:cubicBezTo>
                      <a:pt x="1829" y="136679"/>
                      <a:pt x="3293" y="125284"/>
                      <a:pt x="5488" y="113054"/>
                    </a:cubicBezTo>
                    <a:cubicBezTo>
                      <a:pt x="7683" y="100823"/>
                      <a:pt x="10453" y="89481"/>
                      <a:pt x="13798" y="79028"/>
                    </a:cubicBezTo>
                    <a:cubicBezTo>
                      <a:pt x="17143" y="68575"/>
                      <a:pt x="21638" y="58383"/>
                      <a:pt x="27283" y="48452"/>
                    </a:cubicBezTo>
                    <a:cubicBezTo>
                      <a:pt x="32928" y="38521"/>
                      <a:pt x="39409" y="30054"/>
                      <a:pt x="46727" y="23050"/>
                    </a:cubicBezTo>
                    <a:cubicBezTo>
                      <a:pt x="54044" y="16046"/>
                      <a:pt x="62982" y="10454"/>
                      <a:pt x="73540" y="6272"/>
                    </a:cubicBezTo>
                    <a:cubicBezTo>
                      <a:pt x="84098" y="2091"/>
                      <a:pt x="95753" y="0"/>
                      <a:pt x="108506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4400" dirty="0">
                  <a:solidFill>
                    <a:schemeClr val="accent1"/>
                  </a:solidFill>
                  <a:latin typeface="FontAwesome" pitchFamily="2" charset="0"/>
                </a:endParaRPr>
              </a:p>
            </p:txBody>
          </p:sp>
        </p:grpSp>
      </p:grpSp>
      <p:sp>
        <p:nvSpPr>
          <p:cNvPr id="31" name="Shape 2021"/>
          <p:cNvSpPr/>
          <p:nvPr/>
        </p:nvSpPr>
        <p:spPr>
          <a:xfrm>
            <a:off x="6779803" y="2439346"/>
            <a:ext cx="4077383" cy="50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2" name="Shape 2022"/>
          <p:cNvSpPr/>
          <p:nvPr/>
        </p:nvSpPr>
        <p:spPr>
          <a:xfrm>
            <a:off x="6772008" y="2020933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r>
              <a:rPr lang="zh-CN" altLang="en-US" sz="1800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33" name="Shape 2021"/>
          <p:cNvSpPr/>
          <p:nvPr/>
        </p:nvSpPr>
        <p:spPr>
          <a:xfrm>
            <a:off x="6779803" y="3495932"/>
            <a:ext cx="4077383" cy="50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4" name="Shape 2022"/>
          <p:cNvSpPr/>
          <p:nvPr/>
        </p:nvSpPr>
        <p:spPr>
          <a:xfrm>
            <a:off x="6772008" y="3077519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r>
              <a:rPr lang="zh-CN" altLang="en-US" sz="1800" dirty="0">
                <a:solidFill>
                  <a:schemeClr val="accent2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35" name="Shape 2021"/>
          <p:cNvSpPr/>
          <p:nvPr/>
        </p:nvSpPr>
        <p:spPr>
          <a:xfrm>
            <a:off x="6779803" y="4552518"/>
            <a:ext cx="4077383" cy="50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6" name="Shape 2022"/>
          <p:cNvSpPr/>
          <p:nvPr/>
        </p:nvSpPr>
        <p:spPr>
          <a:xfrm>
            <a:off x="6772008" y="4134105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r>
              <a:rPr lang="zh-CN" altLang="en-US" sz="1800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37" name="Shape 2021"/>
          <p:cNvSpPr/>
          <p:nvPr/>
        </p:nvSpPr>
        <p:spPr>
          <a:xfrm>
            <a:off x="6779803" y="5609104"/>
            <a:ext cx="4077383" cy="50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8" name="Shape 2022"/>
          <p:cNvSpPr/>
          <p:nvPr/>
        </p:nvSpPr>
        <p:spPr>
          <a:xfrm>
            <a:off x="6772008" y="5190691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r>
              <a:rPr lang="zh-CN" altLang="en-US" sz="1800" dirty="0">
                <a:solidFill>
                  <a:schemeClr val="accent4"/>
                </a:solidFill>
                <a:latin typeface="+mj-ea"/>
                <a:ea typeface="+mj-ea"/>
              </a:rPr>
              <a:t>标题内容</a:t>
            </a:r>
          </a:p>
        </p:txBody>
      </p:sp>
    </p:spTree>
    <p:extLst>
      <p:ext uri="{BB962C8B-B14F-4D97-AF65-F5344CB8AC3E}">
        <p14:creationId xmlns:p14="http://schemas.microsoft.com/office/powerpoint/2010/main" val="2742703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65376" y="3075580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accent1"/>
                </a:solidFill>
                <a:latin typeface="+mj-ea"/>
                <a:ea typeface="+mj-ea"/>
              </a:rPr>
              <a:t>第三章标题内容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65376" y="2138783"/>
            <a:ext cx="30508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spc="-300" dirty="0">
                <a:solidFill>
                  <a:schemeClr val="tx2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03</a:t>
            </a:r>
            <a:endParaRPr lang="zh-CN" altLang="en-US" sz="4800" spc="-300" dirty="0">
              <a:solidFill>
                <a:schemeClr val="tx2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7"/>
          <p:cNvSpPr txBox="1"/>
          <p:nvPr/>
        </p:nvSpPr>
        <p:spPr>
          <a:xfrm>
            <a:off x="791859" y="4126515"/>
            <a:ext cx="631371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Lorem Ipsum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industry. Lorem Ipsum has been the industry's standard dummy text ever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since</a:t>
            </a:r>
            <a:r>
              <a:rPr lang="en-US" altLang="zh-CN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Lorem</a:t>
            </a:r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 Ipsum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504" y="3092726"/>
            <a:ext cx="2401604" cy="376527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411" y="501602"/>
            <a:ext cx="4851504" cy="49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859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33333E-6 L 1.875E-6 0.05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/>
      <p:bldP spid="13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24" name="矩形 23"/>
          <p:cNvSpPr/>
          <p:nvPr/>
        </p:nvSpPr>
        <p:spPr>
          <a:xfrm>
            <a:off x="6217086" y="1912987"/>
            <a:ext cx="4811277" cy="2233128"/>
          </a:xfrm>
          <a:prstGeom prst="rect">
            <a:avLst/>
          </a:prstGeom>
          <a:blipFill dpi="0"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6875343" y="3804025"/>
            <a:ext cx="3494762" cy="626302"/>
            <a:chOff x="7935658" y="3804025"/>
            <a:chExt cx="3494762" cy="626302"/>
          </a:xfrm>
        </p:grpSpPr>
        <p:sp>
          <p:nvSpPr>
            <p:cNvPr id="26" name="矩形: 圆角 25"/>
            <p:cNvSpPr/>
            <p:nvPr/>
          </p:nvSpPr>
          <p:spPr>
            <a:xfrm>
              <a:off x="7935658" y="3804025"/>
              <a:ext cx="3494762" cy="62630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rIns="0" rtlCol="0" anchor="ctr"/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+mj-ea"/>
                  <a:ea typeface="+mj-ea"/>
                </a:rPr>
                <a:t>这里输入标题内容</a:t>
              </a:r>
            </a:p>
          </p:txBody>
        </p:sp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8012413" y="3876675"/>
              <a:ext cx="473075" cy="474663"/>
            </a:xfrm>
            <a:custGeom>
              <a:avLst/>
              <a:gdLst>
                <a:gd name="T0" fmla="*/ 311 w 622"/>
                <a:gd name="T1" fmla="*/ 0 h 622"/>
                <a:gd name="T2" fmla="*/ 0 w 622"/>
                <a:gd name="T3" fmla="*/ 311 h 622"/>
                <a:gd name="T4" fmla="*/ 311 w 622"/>
                <a:gd name="T5" fmla="*/ 622 h 622"/>
                <a:gd name="T6" fmla="*/ 622 w 622"/>
                <a:gd name="T7" fmla="*/ 311 h 622"/>
                <a:gd name="T8" fmla="*/ 311 w 622"/>
                <a:gd name="T9" fmla="*/ 0 h 622"/>
                <a:gd name="T10" fmla="*/ 427 w 622"/>
                <a:gd name="T11" fmla="*/ 469 h 622"/>
                <a:gd name="T12" fmla="*/ 311 w 622"/>
                <a:gd name="T13" fmla="*/ 353 h 622"/>
                <a:gd name="T14" fmla="*/ 199 w 622"/>
                <a:gd name="T15" fmla="*/ 465 h 622"/>
                <a:gd name="T16" fmla="*/ 157 w 622"/>
                <a:gd name="T17" fmla="*/ 423 h 622"/>
                <a:gd name="T18" fmla="*/ 269 w 622"/>
                <a:gd name="T19" fmla="*/ 311 h 622"/>
                <a:gd name="T20" fmla="*/ 153 w 622"/>
                <a:gd name="T21" fmla="*/ 195 h 622"/>
                <a:gd name="T22" fmla="*/ 195 w 622"/>
                <a:gd name="T23" fmla="*/ 153 h 622"/>
                <a:gd name="T24" fmla="*/ 311 w 622"/>
                <a:gd name="T25" fmla="*/ 269 h 622"/>
                <a:gd name="T26" fmla="*/ 423 w 622"/>
                <a:gd name="T27" fmla="*/ 157 h 622"/>
                <a:gd name="T28" fmla="*/ 465 w 622"/>
                <a:gd name="T29" fmla="*/ 199 h 622"/>
                <a:gd name="T30" fmla="*/ 353 w 622"/>
                <a:gd name="T31" fmla="*/ 311 h 622"/>
                <a:gd name="T32" fmla="*/ 469 w 622"/>
                <a:gd name="T33" fmla="*/ 427 h 622"/>
                <a:gd name="T34" fmla="*/ 427 w 622"/>
                <a:gd name="T35" fmla="*/ 469 h 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22" h="622">
                  <a:moveTo>
                    <a:pt x="311" y="0"/>
                  </a:moveTo>
                  <a:cubicBezTo>
                    <a:pt x="139" y="0"/>
                    <a:pt x="0" y="139"/>
                    <a:pt x="0" y="311"/>
                  </a:cubicBezTo>
                  <a:cubicBezTo>
                    <a:pt x="0" y="483"/>
                    <a:pt x="139" y="622"/>
                    <a:pt x="311" y="622"/>
                  </a:cubicBezTo>
                  <a:cubicBezTo>
                    <a:pt x="483" y="622"/>
                    <a:pt x="622" y="483"/>
                    <a:pt x="622" y="311"/>
                  </a:cubicBezTo>
                  <a:cubicBezTo>
                    <a:pt x="622" y="139"/>
                    <a:pt x="483" y="0"/>
                    <a:pt x="311" y="0"/>
                  </a:cubicBezTo>
                  <a:close/>
                  <a:moveTo>
                    <a:pt x="427" y="469"/>
                  </a:moveTo>
                  <a:cubicBezTo>
                    <a:pt x="311" y="353"/>
                    <a:pt x="311" y="353"/>
                    <a:pt x="311" y="353"/>
                  </a:cubicBezTo>
                  <a:cubicBezTo>
                    <a:pt x="199" y="465"/>
                    <a:pt x="199" y="465"/>
                    <a:pt x="199" y="465"/>
                  </a:cubicBezTo>
                  <a:cubicBezTo>
                    <a:pt x="157" y="423"/>
                    <a:pt x="157" y="423"/>
                    <a:pt x="157" y="423"/>
                  </a:cubicBezTo>
                  <a:cubicBezTo>
                    <a:pt x="269" y="311"/>
                    <a:pt x="269" y="311"/>
                    <a:pt x="269" y="311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95" y="153"/>
                    <a:pt x="195" y="153"/>
                    <a:pt x="195" y="153"/>
                  </a:cubicBezTo>
                  <a:cubicBezTo>
                    <a:pt x="311" y="269"/>
                    <a:pt x="311" y="269"/>
                    <a:pt x="311" y="269"/>
                  </a:cubicBezTo>
                  <a:cubicBezTo>
                    <a:pt x="423" y="157"/>
                    <a:pt x="423" y="157"/>
                    <a:pt x="423" y="157"/>
                  </a:cubicBezTo>
                  <a:cubicBezTo>
                    <a:pt x="465" y="199"/>
                    <a:pt x="465" y="199"/>
                    <a:pt x="465" y="199"/>
                  </a:cubicBezTo>
                  <a:cubicBezTo>
                    <a:pt x="353" y="311"/>
                    <a:pt x="353" y="311"/>
                    <a:pt x="353" y="311"/>
                  </a:cubicBezTo>
                  <a:cubicBezTo>
                    <a:pt x="469" y="427"/>
                    <a:pt x="469" y="427"/>
                    <a:pt x="469" y="427"/>
                  </a:cubicBezTo>
                  <a:lnTo>
                    <a:pt x="427" y="469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8" name="矩形 27"/>
          <p:cNvSpPr/>
          <p:nvPr/>
        </p:nvSpPr>
        <p:spPr>
          <a:xfrm>
            <a:off x="1163638" y="1912987"/>
            <a:ext cx="4811277" cy="2233128"/>
          </a:xfrm>
          <a:prstGeom prst="rect">
            <a:avLst/>
          </a:prstGeom>
          <a:blipFill dpi="0" rotWithShape="1">
            <a:blip r:embed="rId5" cstate="email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TextBox 6"/>
          <p:cNvSpPr txBox="1"/>
          <p:nvPr/>
        </p:nvSpPr>
        <p:spPr>
          <a:xfrm>
            <a:off x="1163637" y="4930183"/>
            <a:ext cx="4811278" cy="1106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2">
                    <a:lumMod val="50000"/>
                  </a:schemeClr>
                </a:solidFill>
                <a:latin typeface="Campton Light DEMO" panose="00000500000000000000" pitchFamily="50" charset="0"/>
                <a:cs typeface="Lato Light"/>
              </a:defRPr>
            </a:lvl1pPr>
          </a:lstStyle>
          <a:p>
            <a:pPr marL="171450" indent="-171450">
              <a:lnSpc>
                <a:spcPct val="120000"/>
              </a:lnSpc>
              <a:spcAft>
                <a:spcPts val="10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2"/>
                </a:solidFill>
              </a:rPr>
              <a:t>我们长期为客户提供专业的</a:t>
            </a:r>
            <a:r>
              <a:rPr lang="en-US" altLang="zh-CN" dirty="0">
                <a:solidFill>
                  <a:schemeClr val="tx2"/>
                </a:solidFill>
              </a:rPr>
              <a:t>PPT</a:t>
            </a:r>
            <a:r>
              <a:rPr lang="zh-CN" altLang="en-US" dirty="0">
                <a:solidFill>
                  <a:schemeClr val="tx2"/>
                </a:solidFill>
              </a:rPr>
              <a:t>策划、设计制作等全程服务，在迈向大数据时代的今天，我们不断发展创新</a:t>
            </a:r>
            <a:endParaRPr lang="en-US" altLang="zh-CN" dirty="0">
              <a:solidFill>
                <a:schemeClr val="tx2"/>
              </a:solidFill>
            </a:endParaRPr>
          </a:p>
          <a:p>
            <a:pPr marL="171450" indent="-171450">
              <a:lnSpc>
                <a:spcPct val="120000"/>
              </a:lnSpc>
              <a:spcAft>
                <a:spcPts val="10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2"/>
                </a:solidFill>
              </a:rPr>
              <a:t>凭借自身优势和专业化的独特视角，为客户提供优质的</a:t>
            </a:r>
            <a:r>
              <a:rPr lang="en-US" altLang="zh-CN" dirty="0">
                <a:solidFill>
                  <a:schemeClr val="tx2"/>
                </a:solidFill>
              </a:rPr>
              <a:t>PPT</a:t>
            </a:r>
            <a:r>
              <a:rPr lang="zh-CN" altLang="en-US" dirty="0">
                <a:solidFill>
                  <a:schemeClr val="tx2"/>
                </a:solidFill>
              </a:rPr>
              <a:t>服务，助你演绎精彩人生。</a:t>
            </a:r>
            <a:endParaRPr lang="en-US" altLang="zh-CN" dirty="0">
              <a:solidFill>
                <a:schemeClr val="tx2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821895" y="3804025"/>
            <a:ext cx="3494762" cy="626302"/>
            <a:chOff x="1821895" y="3804025"/>
            <a:chExt cx="3494762" cy="626302"/>
          </a:xfrm>
        </p:grpSpPr>
        <p:sp>
          <p:nvSpPr>
            <p:cNvPr id="31" name="矩形: 圆角 30"/>
            <p:cNvSpPr/>
            <p:nvPr/>
          </p:nvSpPr>
          <p:spPr>
            <a:xfrm>
              <a:off x="1821895" y="3804025"/>
              <a:ext cx="3494762" cy="626302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rIns="0" rtlCol="0" anchor="ctr"/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</a:pPr>
              <a:r>
                <a:rPr lang="zh-CN" altLang="en-US" sz="2000" dirty="0">
                  <a:solidFill>
                    <a:schemeClr val="bg1"/>
                  </a:solidFill>
                  <a:latin typeface="+mj-ea"/>
                  <a:ea typeface="+mj-ea"/>
                </a:rPr>
                <a:t>这里输入标题内容</a:t>
              </a:r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1898650" y="3879845"/>
              <a:ext cx="473075" cy="474663"/>
            </a:xfrm>
            <a:custGeom>
              <a:avLst/>
              <a:gdLst>
                <a:gd name="T0" fmla="*/ 311 w 622"/>
                <a:gd name="T1" fmla="*/ 0 h 622"/>
                <a:gd name="T2" fmla="*/ 0 w 622"/>
                <a:gd name="T3" fmla="*/ 311 h 622"/>
                <a:gd name="T4" fmla="*/ 311 w 622"/>
                <a:gd name="T5" fmla="*/ 622 h 622"/>
                <a:gd name="T6" fmla="*/ 622 w 622"/>
                <a:gd name="T7" fmla="*/ 311 h 622"/>
                <a:gd name="T8" fmla="*/ 311 w 622"/>
                <a:gd name="T9" fmla="*/ 0 h 622"/>
                <a:gd name="T10" fmla="*/ 287 w 622"/>
                <a:gd name="T11" fmla="*/ 465 h 622"/>
                <a:gd name="T12" fmla="*/ 268 w 622"/>
                <a:gd name="T13" fmla="*/ 446 h 622"/>
                <a:gd name="T14" fmla="*/ 268 w 622"/>
                <a:gd name="T15" fmla="*/ 446 h 622"/>
                <a:gd name="T16" fmla="*/ 130 w 622"/>
                <a:gd name="T17" fmla="*/ 308 h 622"/>
                <a:gd name="T18" fmla="*/ 173 w 622"/>
                <a:gd name="T19" fmla="*/ 266 h 622"/>
                <a:gd name="T20" fmla="*/ 287 w 622"/>
                <a:gd name="T21" fmla="*/ 380 h 622"/>
                <a:gd name="T22" fmla="*/ 483 w 622"/>
                <a:gd name="T23" fmla="*/ 185 h 622"/>
                <a:gd name="T24" fmla="*/ 525 w 622"/>
                <a:gd name="T25" fmla="*/ 227 h 622"/>
                <a:gd name="T26" fmla="*/ 287 w 622"/>
                <a:gd name="T27" fmla="*/ 465 h 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2" h="622">
                  <a:moveTo>
                    <a:pt x="311" y="0"/>
                  </a:moveTo>
                  <a:cubicBezTo>
                    <a:pt x="139" y="0"/>
                    <a:pt x="0" y="139"/>
                    <a:pt x="0" y="311"/>
                  </a:cubicBezTo>
                  <a:cubicBezTo>
                    <a:pt x="0" y="483"/>
                    <a:pt x="139" y="622"/>
                    <a:pt x="311" y="622"/>
                  </a:cubicBezTo>
                  <a:cubicBezTo>
                    <a:pt x="483" y="622"/>
                    <a:pt x="622" y="483"/>
                    <a:pt x="622" y="311"/>
                  </a:cubicBezTo>
                  <a:cubicBezTo>
                    <a:pt x="622" y="139"/>
                    <a:pt x="483" y="0"/>
                    <a:pt x="311" y="0"/>
                  </a:cubicBezTo>
                  <a:close/>
                  <a:moveTo>
                    <a:pt x="287" y="465"/>
                  </a:moveTo>
                  <a:cubicBezTo>
                    <a:pt x="268" y="446"/>
                    <a:pt x="268" y="446"/>
                    <a:pt x="268" y="446"/>
                  </a:cubicBezTo>
                  <a:cubicBezTo>
                    <a:pt x="268" y="446"/>
                    <a:pt x="268" y="446"/>
                    <a:pt x="268" y="446"/>
                  </a:cubicBezTo>
                  <a:cubicBezTo>
                    <a:pt x="130" y="308"/>
                    <a:pt x="130" y="308"/>
                    <a:pt x="130" y="308"/>
                  </a:cubicBezTo>
                  <a:cubicBezTo>
                    <a:pt x="173" y="266"/>
                    <a:pt x="173" y="266"/>
                    <a:pt x="173" y="266"/>
                  </a:cubicBezTo>
                  <a:cubicBezTo>
                    <a:pt x="287" y="380"/>
                    <a:pt x="287" y="380"/>
                    <a:pt x="287" y="380"/>
                  </a:cubicBezTo>
                  <a:cubicBezTo>
                    <a:pt x="483" y="185"/>
                    <a:pt x="483" y="185"/>
                    <a:pt x="483" y="185"/>
                  </a:cubicBezTo>
                  <a:cubicBezTo>
                    <a:pt x="525" y="227"/>
                    <a:pt x="525" y="227"/>
                    <a:pt x="525" y="227"/>
                  </a:cubicBezTo>
                  <a:lnTo>
                    <a:pt x="287" y="4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3" name="TextBox 6"/>
          <p:cNvSpPr txBox="1"/>
          <p:nvPr/>
        </p:nvSpPr>
        <p:spPr>
          <a:xfrm>
            <a:off x="6217085" y="4930183"/>
            <a:ext cx="4811278" cy="1106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2">
                    <a:lumMod val="50000"/>
                  </a:schemeClr>
                </a:solidFill>
                <a:latin typeface="Campton Light DEMO" panose="00000500000000000000" pitchFamily="50" charset="0"/>
                <a:cs typeface="Lato Light"/>
              </a:defRPr>
            </a:lvl1pPr>
          </a:lstStyle>
          <a:p>
            <a:pPr marL="171450" indent="-171450">
              <a:lnSpc>
                <a:spcPct val="120000"/>
              </a:lnSpc>
              <a:spcAft>
                <a:spcPts val="10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2"/>
                </a:solidFill>
              </a:rPr>
              <a:t>我们长期为客户提供专业的</a:t>
            </a:r>
            <a:r>
              <a:rPr lang="en-US" altLang="zh-CN" dirty="0">
                <a:solidFill>
                  <a:schemeClr val="tx2"/>
                </a:solidFill>
              </a:rPr>
              <a:t>PPT</a:t>
            </a:r>
            <a:r>
              <a:rPr lang="zh-CN" altLang="en-US" dirty="0">
                <a:solidFill>
                  <a:schemeClr val="tx2"/>
                </a:solidFill>
              </a:rPr>
              <a:t>策划、设计制作等全程服务，在迈向大数据时代的今天，我们不断发展创新</a:t>
            </a:r>
            <a:endParaRPr lang="en-US" altLang="zh-CN" dirty="0">
              <a:solidFill>
                <a:schemeClr val="tx2"/>
              </a:solidFill>
            </a:endParaRPr>
          </a:p>
          <a:p>
            <a:pPr marL="171450" indent="-171450">
              <a:lnSpc>
                <a:spcPct val="120000"/>
              </a:lnSpc>
              <a:spcAft>
                <a:spcPts val="1000"/>
              </a:spcAft>
              <a:buFont typeface="Wingdings" panose="05000000000000000000" pitchFamily="2" charset="2"/>
              <a:buChar char="l"/>
            </a:pPr>
            <a:r>
              <a:rPr lang="zh-CN" altLang="en-US" dirty="0">
                <a:solidFill>
                  <a:schemeClr val="tx2"/>
                </a:solidFill>
              </a:rPr>
              <a:t>凭借自身优势和专业化的独特视角，为客户提供优质的</a:t>
            </a:r>
            <a:r>
              <a:rPr lang="en-US" altLang="zh-CN" dirty="0">
                <a:solidFill>
                  <a:schemeClr val="tx2"/>
                </a:solidFill>
              </a:rPr>
              <a:t>PPT</a:t>
            </a:r>
            <a:r>
              <a:rPr lang="zh-CN" altLang="en-US" dirty="0">
                <a:solidFill>
                  <a:schemeClr val="tx2"/>
                </a:solidFill>
              </a:rPr>
              <a:t>服务，助你演绎精彩人生。</a:t>
            </a:r>
            <a:endParaRPr lang="en-US" altLang="zh-C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088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33333E-6 L 1.66667E-6 0.11111 " pathEditMode="relative" rAng="0" ptsTypes="AA">
                                      <p:cBhvr>
                                        <p:cTn id="9" dur="15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5" presetClass="path" presetSubtype="0" decel="10000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-1.45833E-6 3.33333E-6 L -1.45833E-6 0.11111 " pathEditMode="relative" rAng="0" ptsTypes="AA">
                                      <p:cBhvr>
                                        <p:cTn id="24" dur="1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7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2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8" grpId="0" animBg="1"/>
      <p:bldP spid="28" grpId="1" animBg="1"/>
      <p:bldP spid="29" grpId="0"/>
      <p:bldP spid="3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163638" y="1781641"/>
            <a:ext cx="5135808" cy="4416425"/>
            <a:chOff x="1163638" y="1781641"/>
            <a:chExt cx="5135808" cy="4416425"/>
          </a:xfrm>
        </p:grpSpPr>
        <p:sp>
          <p:nvSpPr>
            <p:cNvPr id="4" name="Rectangle 9"/>
            <p:cNvSpPr>
              <a:spLocks noChangeArrowheads="1"/>
            </p:cNvSpPr>
            <p:nvPr/>
          </p:nvSpPr>
          <p:spPr bwMode="auto">
            <a:xfrm>
              <a:off x="1216772" y="3989853"/>
              <a:ext cx="5082674" cy="7810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Rectangle 11"/>
            <p:cNvSpPr>
              <a:spLocks noChangeArrowheads="1"/>
            </p:cNvSpPr>
            <p:nvPr/>
          </p:nvSpPr>
          <p:spPr bwMode="auto">
            <a:xfrm>
              <a:off x="1216772" y="4769316"/>
              <a:ext cx="5082674" cy="7715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1163638" y="3214968"/>
              <a:ext cx="5132774" cy="7794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1177088" y="2433918"/>
              <a:ext cx="5120092" cy="7810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3"/>
            <p:cNvSpPr>
              <a:spLocks noEditPoints="1"/>
            </p:cNvSpPr>
            <p:nvPr/>
          </p:nvSpPr>
          <p:spPr bwMode="auto">
            <a:xfrm>
              <a:off x="1163638" y="1781641"/>
              <a:ext cx="2370138" cy="4416425"/>
            </a:xfrm>
            <a:custGeom>
              <a:avLst/>
              <a:gdLst>
                <a:gd name="T0" fmla="*/ 998 w 1106"/>
                <a:gd name="T1" fmla="*/ 0 h 2061"/>
                <a:gd name="T2" fmla="*/ 107 w 1106"/>
                <a:gd name="T3" fmla="*/ 0 h 2061"/>
                <a:gd name="T4" fmla="*/ 0 w 1106"/>
                <a:gd name="T5" fmla="*/ 103 h 2061"/>
                <a:gd name="T6" fmla="*/ 0 w 1106"/>
                <a:gd name="T7" fmla="*/ 1958 h 2061"/>
                <a:gd name="T8" fmla="*/ 107 w 1106"/>
                <a:gd name="T9" fmla="*/ 2061 h 2061"/>
                <a:gd name="T10" fmla="*/ 998 w 1106"/>
                <a:gd name="T11" fmla="*/ 2061 h 2061"/>
                <a:gd name="T12" fmla="*/ 1106 w 1106"/>
                <a:gd name="T13" fmla="*/ 1958 h 2061"/>
                <a:gd name="T14" fmla="*/ 1106 w 1106"/>
                <a:gd name="T15" fmla="*/ 103 h 2061"/>
                <a:gd name="T16" fmla="*/ 998 w 1106"/>
                <a:gd name="T17" fmla="*/ 0 h 2061"/>
                <a:gd name="T18" fmla="*/ 553 w 1106"/>
                <a:gd name="T19" fmla="*/ 1953 h 2061"/>
                <a:gd name="T20" fmla="*/ 493 w 1106"/>
                <a:gd name="T21" fmla="*/ 1893 h 2061"/>
                <a:gd name="T22" fmla="*/ 553 w 1106"/>
                <a:gd name="T23" fmla="*/ 1833 h 2061"/>
                <a:gd name="T24" fmla="*/ 613 w 1106"/>
                <a:gd name="T25" fmla="*/ 1893 h 2061"/>
                <a:gd name="T26" fmla="*/ 553 w 1106"/>
                <a:gd name="T27" fmla="*/ 1953 h 2061"/>
                <a:gd name="T28" fmla="*/ 1032 w 1106"/>
                <a:gd name="T29" fmla="*/ 1728 h 2061"/>
                <a:gd name="T30" fmla="*/ 73 w 1106"/>
                <a:gd name="T31" fmla="*/ 1728 h 2061"/>
                <a:gd name="T32" fmla="*/ 73 w 1106"/>
                <a:gd name="T33" fmla="*/ 306 h 2061"/>
                <a:gd name="T34" fmla="*/ 1032 w 1106"/>
                <a:gd name="T35" fmla="*/ 306 h 2061"/>
                <a:gd name="T36" fmla="*/ 1032 w 1106"/>
                <a:gd name="T37" fmla="*/ 1728 h 20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06" h="2061">
                  <a:moveTo>
                    <a:pt x="998" y="0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48" y="0"/>
                    <a:pt x="0" y="46"/>
                    <a:pt x="0" y="103"/>
                  </a:cubicBezTo>
                  <a:cubicBezTo>
                    <a:pt x="0" y="1958"/>
                    <a:pt x="0" y="1958"/>
                    <a:pt x="0" y="1958"/>
                  </a:cubicBezTo>
                  <a:cubicBezTo>
                    <a:pt x="0" y="2015"/>
                    <a:pt x="48" y="2061"/>
                    <a:pt x="107" y="2061"/>
                  </a:cubicBezTo>
                  <a:cubicBezTo>
                    <a:pt x="998" y="2061"/>
                    <a:pt x="998" y="2061"/>
                    <a:pt x="998" y="2061"/>
                  </a:cubicBezTo>
                  <a:cubicBezTo>
                    <a:pt x="1058" y="2061"/>
                    <a:pt x="1106" y="2015"/>
                    <a:pt x="1106" y="1958"/>
                  </a:cubicBezTo>
                  <a:cubicBezTo>
                    <a:pt x="1106" y="103"/>
                    <a:pt x="1106" y="103"/>
                    <a:pt x="1106" y="103"/>
                  </a:cubicBezTo>
                  <a:cubicBezTo>
                    <a:pt x="1106" y="46"/>
                    <a:pt x="1058" y="0"/>
                    <a:pt x="998" y="0"/>
                  </a:cubicBezTo>
                  <a:close/>
                  <a:moveTo>
                    <a:pt x="553" y="1953"/>
                  </a:moveTo>
                  <a:cubicBezTo>
                    <a:pt x="520" y="1953"/>
                    <a:pt x="493" y="1926"/>
                    <a:pt x="493" y="1893"/>
                  </a:cubicBezTo>
                  <a:cubicBezTo>
                    <a:pt x="493" y="1860"/>
                    <a:pt x="520" y="1833"/>
                    <a:pt x="553" y="1833"/>
                  </a:cubicBezTo>
                  <a:cubicBezTo>
                    <a:pt x="586" y="1833"/>
                    <a:pt x="613" y="1860"/>
                    <a:pt x="613" y="1893"/>
                  </a:cubicBezTo>
                  <a:cubicBezTo>
                    <a:pt x="613" y="1926"/>
                    <a:pt x="586" y="1953"/>
                    <a:pt x="553" y="1953"/>
                  </a:cubicBezTo>
                  <a:close/>
                  <a:moveTo>
                    <a:pt x="1032" y="1728"/>
                  </a:moveTo>
                  <a:cubicBezTo>
                    <a:pt x="73" y="1728"/>
                    <a:pt x="73" y="1728"/>
                    <a:pt x="73" y="1728"/>
                  </a:cubicBezTo>
                  <a:cubicBezTo>
                    <a:pt x="73" y="306"/>
                    <a:pt x="73" y="306"/>
                    <a:pt x="73" y="306"/>
                  </a:cubicBezTo>
                  <a:cubicBezTo>
                    <a:pt x="1032" y="306"/>
                    <a:pt x="1032" y="306"/>
                    <a:pt x="1032" y="306"/>
                  </a:cubicBezTo>
                  <a:lnTo>
                    <a:pt x="1032" y="1728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" name="Group 36"/>
            <p:cNvGrpSpPr/>
            <p:nvPr/>
          </p:nvGrpSpPr>
          <p:grpSpPr>
            <a:xfrm>
              <a:off x="2188205" y="2679124"/>
              <a:ext cx="321004" cy="290638"/>
              <a:chOff x="6168371" y="1278218"/>
              <a:chExt cx="469900" cy="425450"/>
            </a:xfrm>
            <a:solidFill>
              <a:schemeClr val="bg1"/>
            </a:solidFill>
          </p:grpSpPr>
          <p:sp>
            <p:nvSpPr>
              <p:cNvPr id="32" name="Freeform 37"/>
              <p:cNvSpPr>
                <a:spLocks/>
              </p:cNvSpPr>
              <p:nvPr/>
            </p:nvSpPr>
            <p:spPr bwMode="auto">
              <a:xfrm>
                <a:off x="6227109" y="1332193"/>
                <a:ext cx="128588" cy="119062"/>
              </a:xfrm>
              <a:custGeom>
                <a:avLst/>
                <a:gdLst>
                  <a:gd name="T0" fmla="*/ 42 w 59"/>
                  <a:gd name="T1" fmla="*/ 0 h 55"/>
                  <a:gd name="T2" fmla="*/ 0 w 59"/>
                  <a:gd name="T3" fmla="*/ 55 h 55"/>
                  <a:gd name="T4" fmla="*/ 27 w 59"/>
                  <a:gd name="T5" fmla="*/ 55 h 55"/>
                  <a:gd name="T6" fmla="*/ 59 w 59"/>
                  <a:gd name="T7" fmla="*/ 13 h 55"/>
                  <a:gd name="T8" fmla="*/ 42 w 59"/>
                  <a:gd name="T9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55">
                    <a:moveTo>
                      <a:pt x="42" y="0"/>
                    </a:moveTo>
                    <a:cubicBezTo>
                      <a:pt x="0" y="55"/>
                      <a:pt x="0" y="55"/>
                      <a:pt x="0" y="55"/>
                    </a:cubicBezTo>
                    <a:cubicBezTo>
                      <a:pt x="27" y="55"/>
                      <a:pt x="27" y="55"/>
                      <a:pt x="27" y="5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1" y="12"/>
                      <a:pt x="45" y="7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8"/>
              <p:cNvSpPr>
                <a:spLocks/>
              </p:cNvSpPr>
              <p:nvPr/>
            </p:nvSpPr>
            <p:spPr bwMode="auto">
              <a:xfrm>
                <a:off x="6327121" y="1278218"/>
                <a:ext cx="69850" cy="66675"/>
              </a:xfrm>
              <a:custGeom>
                <a:avLst/>
                <a:gdLst>
                  <a:gd name="T0" fmla="*/ 16 w 32"/>
                  <a:gd name="T1" fmla="*/ 31 h 31"/>
                  <a:gd name="T2" fmla="*/ 18 w 32"/>
                  <a:gd name="T3" fmla="*/ 31 h 31"/>
                  <a:gd name="T4" fmla="*/ 20 w 32"/>
                  <a:gd name="T5" fmla="*/ 31 h 31"/>
                  <a:gd name="T6" fmla="*/ 32 w 32"/>
                  <a:gd name="T7" fmla="*/ 16 h 31"/>
                  <a:gd name="T8" fmla="*/ 32 w 32"/>
                  <a:gd name="T9" fmla="*/ 15 h 31"/>
                  <a:gd name="T10" fmla="*/ 31 w 32"/>
                  <a:gd name="T11" fmla="*/ 12 h 31"/>
                  <a:gd name="T12" fmla="*/ 16 w 32"/>
                  <a:gd name="T13" fmla="*/ 0 h 31"/>
                  <a:gd name="T14" fmla="*/ 13 w 32"/>
                  <a:gd name="T15" fmla="*/ 1 h 31"/>
                  <a:gd name="T16" fmla="*/ 1 w 32"/>
                  <a:gd name="T17" fmla="*/ 18 h 31"/>
                  <a:gd name="T18" fmla="*/ 1 w 32"/>
                  <a:gd name="T19" fmla="*/ 19 h 31"/>
                  <a:gd name="T20" fmla="*/ 16 w 32"/>
                  <a:gd name="T21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31">
                    <a:moveTo>
                      <a:pt x="16" y="31"/>
                    </a:moveTo>
                    <a:cubicBezTo>
                      <a:pt x="17" y="31"/>
                      <a:pt x="18" y="31"/>
                      <a:pt x="18" y="31"/>
                    </a:cubicBezTo>
                    <a:cubicBezTo>
                      <a:pt x="19" y="31"/>
                      <a:pt x="19" y="31"/>
                      <a:pt x="20" y="31"/>
                    </a:cubicBezTo>
                    <a:cubicBezTo>
                      <a:pt x="27" y="29"/>
                      <a:pt x="32" y="23"/>
                      <a:pt x="32" y="16"/>
                    </a:cubicBezTo>
                    <a:cubicBezTo>
                      <a:pt x="32" y="16"/>
                      <a:pt x="32" y="15"/>
                      <a:pt x="32" y="15"/>
                    </a:cubicBezTo>
                    <a:cubicBezTo>
                      <a:pt x="32" y="14"/>
                      <a:pt x="32" y="13"/>
                      <a:pt x="31" y="12"/>
                    </a:cubicBezTo>
                    <a:cubicBezTo>
                      <a:pt x="30" y="5"/>
                      <a:pt x="23" y="0"/>
                      <a:pt x="16" y="0"/>
                    </a:cubicBezTo>
                    <a:cubicBezTo>
                      <a:pt x="15" y="0"/>
                      <a:pt x="14" y="0"/>
                      <a:pt x="13" y="1"/>
                    </a:cubicBezTo>
                    <a:cubicBezTo>
                      <a:pt x="5" y="3"/>
                      <a:pt x="0" y="10"/>
                      <a:pt x="1" y="18"/>
                    </a:cubicBezTo>
                    <a:cubicBezTo>
                      <a:pt x="1" y="18"/>
                      <a:pt x="1" y="19"/>
                      <a:pt x="1" y="19"/>
                    </a:cubicBezTo>
                    <a:cubicBezTo>
                      <a:pt x="3" y="26"/>
                      <a:pt x="9" y="31"/>
                      <a:pt x="16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39"/>
              <p:cNvSpPr>
                <a:spLocks/>
              </p:cNvSpPr>
              <p:nvPr/>
            </p:nvSpPr>
            <p:spPr bwMode="auto">
              <a:xfrm>
                <a:off x="6452534" y="1332193"/>
                <a:ext cx="127000" cy="119062"/>
              </a:xfrm>
              <a:custGeom>
                <a:avLst/>
                <a:gdLst>
                  <a:gd name="T0" fmla="*/ 32 w 59"/>
                  <a:gd name="T1" fmla="*/ 55 h 55"/>
                  <a:gd name="T2" fmla="*/ 59 w 59"/>
                  <a:gd name="T3" fmla="*/ 55 h 55"/>
                  <a:gd name="T4" fmla="*/ 17 w 59"/>
                  <a:gd name="T5" fmla="*/ 0 h 55"/>
                  <a:gd name="T6" fmla="*/ 0 w 59"/>
                  <a:gd name="T7" fmla="*/ 13 h 55"/>
                  <a:gd name="T8" fmla="*/ 32 w 59"/>
                  <a:gd name="T9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55">
                    <a:moveTo>
                      <a:pt x="32" y="55"/>
                    </a:moveTo>
                    <a:cubicBezTo>
                      <a:pt x="59" y="55"/>
                      <a:pt x="59" y="55"/>
                      <a:pt x="59" y="55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4" y="7"/>
                      <a:pt x="7" y="12"/>
                      <a:pt x="0" y="13"/>
                    </a:cubicBezTo>
                    <a:lnTo>
                      <a:pt x="32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40"/>
              <p:cNvSpPr>
                <a:spLocks/>
              </p:cNvSpPr>
              <p:nvPr/>
            </p:nvSpPr>
            <p:spPr bwMode="auto">
              <a:xfrm>
                <a:off x="6411259" y="1278218"/>
                <a:ext cx="69850" cy="66675"/>
              </a:xfrm>
              <a:custGeom>
                <a:avLst/>
                <a:gdLst>
                  <a:gd name="T0" fmla="*/ 19 w 32"/>
                  <a:gd name="T1" fmla="*/ 1 h 31"/>
                  <a:gd name="T2" fmla="*/ 15 w 32"/>
                  <a:gd name="T3" fmla="*/ 0 h 31"/>
                  <a:gd name="T4" fmla="*/ 0 w 32"/>
                  <a:gd name="T5" fmla="*/ 12 h 31"/>
                  <a:gd name="T6" fmla="*/ 0 w 32"/>
                  <a:gd name="T7" fmla="*/ 15 h 31"/>
                  <a:gd name="T8" fmla="*/ 0 w 32"/>
                  <a:gd name="T9" fmla="*/ 16 h 31"/>
                  <a:gd name="T10" fmla="*/ 12 w 32"/>
                  <a:gd name="T11" fmla="*/ 31 h 31"/>
                  <a:gd name="T12" fmla="*/ 14 w 32"/>
                  <a:gd name="T13" fmla="*/ 31 h 31"/>
                  <a:gd name="T14" fmla="*/ 15 w 32"/>
                  <a:gd name="T15" fmla="*/ 31 h 31"/>
                  <a:gd name="T16" fmla="*/ 30 w 32"/>
                  <a:gd name="T17" fmla="*/ 19 h 31"/>
                  <a:gd name="T18" fmla="*/ 31 w 32"/>
                  <a:gd name="T19" fmla="*/ 18 h 31"/>
                  <a:gd name="T20" fmla="*/ 19 w 32"/>
                  <a:gd name="T21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" h="31">
                    <a:moveTo>
                      <a:pt x="19" y="1"/>
                    </a:moveTo>
                    <a:cubicBezTo>
                      <a:pt x="18" y="0"/>
                      <a:pt x="17" y="0"/>
                      <a:pt x="15" y="0"/>
                    </a:cubicBezTo>
                    <a:cubicBezTo>
                      <a:pt x="8" y="0"/>
                      <a:pt x="2" y="5"/>
                      <a:pt x="0" y="12"/>
                    </a:cubicBezTo>
                    <a:cubicBezTo>
                      <a:pt x="0" y="13"/>
                      <a:pt x="0" y="14"/>
                      <a:pt x="0" y="15"/>
                    </a:cubicBezTo>
                    <a:cubicBezTo>
                      <a:pt x="0" y="15"/>
                      <a:pt x="0" y="16"/>
                      <a:pt x="0" y="16"/>
                    </a:cubicBezTo>
                    <a:cubicBezTo>
                      <a:pt x="0" y="23"/>
                      <a:pt x="5" y="29"/>
                      <a:pt x="12" y="31"/>
                    </a:cubicBezTo>
                    <a:cubicBezTo>
                      <a:pt x="12" y="31"/>
                      <a:pt x="13" y="31"/>
                      <a:pt x="14" y="31"/>
                    </a:cubicBezTo>
                    <a:cubicBezTo>
                      <a:pt x="14" y="31"/>
                      <a:pt x="15" y="31"/>
                      <a:pt x="15" y="31"/>
                    </a:cubicBezTo>
                    <a:cubicBezTo>
                      <a:pt x="22" y="31"/>
                      <a:pt x="29" y="26"/>
                      <a:pt x="30" y="19"/>
                    </a:cubicBezTo>
                    <a:cubicBezTo>
                      <a:pt x="30" y="19"/>
                      <a:pt x="31" y="18"/>
                      <a:pt x="31" y="18"/>
                    </a:cubicBezTo>
                    <a:cubicBezTo>
                      <a:pt x="32" y="10"/>
                      <a:pt x="27" y="3"/>
                      <a:pt x="1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41"/>
              <p:cNvSpPr>
                <a:spLocks noEditPoints="1"/>
              </p:cNvSpPr>
              <p:nvPr/>
            </p:nvSpPr>
            <p:spPr bwMode="auto">
              <a:xfrm>
                <a:off x="6168371" y="1463956"/>
                <a:ext cx="469900" cy="239712"/>
              </a:xfrm>
              <a:custGeom>
                <a:avLst/>
                <a:gdLst>
                  <a:gd name="T0" fmla="*/ 0 w 217"/>
                  <a:gd name="T1" fmla="*/ 0 h 110"/>
                  <a:gd name="T2" fmla="*/ 29 w 217"/>
                  <a:gd name="T3" fmla="*/ 110 h 110"/>
                  <a:gd name="T4" fmla="*/ 188 w 217"/>
                  <a:gd name="T5" fmla="*/ 110 h 110"/>
                  <a:gd name="T6" fmla="*/ 217 w 217"/>
                  <a:gd name="T7" fmla="*/ 0 h 110"/>
                  <a:gd name="T8" fmla="*/ 194 w 217"/>
                  <a:gd name="T9" fmla="*/ 0 h 110"/>
                  <a:gd name="T10" fmla="*/ 168 w 217"/>
                  <a:gd name="T11" fmla="*/ 0 h 110"/>
                  <a:gd name="T12" fmla="*/ 49 w 217"/>
                  <a:gd name="T13" fmla="*/ 0 h 110"/>
                  <a:gd name="T14" fmla="*/ 22 w 217"/>
                  <a:gd name="T15" fmla="*/ 0 h 110"/>
                  <a:gd name="T16" fmla="*/ 0 w 217"/>
                  <a:gd name="T17" fmla="*/ 0 h 110"/>
                  <a:gd name="T18" fmla="*/ 98 w 217"/>
                  <a:gd name="T19" fmla="*/ 66 h 110"/>
                  <a:gd name="T20" fmla="*/ 136 w 217"/>
                  <a:gd name="T21" fmla="*/ 11 h 110"/>
                  <a:gd name="T22" fmla="*/ 124 w 217"/>
                  <a:gd name="T23" fmla="*/ 66 h 110"/>
                  <a:gd name="T24" fmla="*/ 138 w 217"/>
                  <a:gd name="T25" fmla="*/ 66 h 110"/>
                  <a:gd name="T26" fmla="*/ 110 w 217"/>
                  <a:gd name="T27" fmla="*/ 98 h 110"/>
                  <a:gd name="T28" fmla="*/ 83 w 217"/>
                  <a:gd name="T29" fmla="*/ 65 h 110"/>
                  <a:gd name="T30" fmla="*/ 98 w 217"/>
                  <a:gd name="T31" fmla="*/ 6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7" h="110">
                    <a:moveTo>
                      <a:pt x="0" y="0"/>
                    </a:moveTo>
                    <a:cubicBezTo>
                      <a:pt x="29" y="110"/>
                      <a:pt x="29" y="110"/>
                      <a:pt x="29" y="110"/>
                    </a:cubicBezTo>
                    <a:cubicBezTo>
                      <a:pt x="188" y="110"/>
                      <a:pt x="188" y="110"/>
                      <a:pt x="188" y="110"/>
                    </a:cubicBezTo>
                    <a:cubicBezTo>
                      <a:pt x="217" y="0"/>
                      <a:pt x="217" y="0"/>
                      <a:pt x="217" y="0"/>
                    </a:cubicBezTo>
                    <a:cubicBezTo>
                      <a:pt x="194" y="0"/>
                      <a:pt x="194" y="0"/>
                      <a:pt x="194" y="0"/>
                    </a:cubicBezTo>
                    <a:cubicBezTo>
                      <a:pt x="168" y="0"/>
                      <a:pt x="168" y="0"/>
                      <a:pt x="168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22" y="0"/>
                      <a:pt x="22" y="0"/>
                      <a:pt x="22" y="0"/>
                    </a:cubicBezTo>
                    <a:lnTo>
                      <a:pt x="0" y="0"/>
                    </a:lnTo>
                    <a:close/>
                    <a:moveTo>
                      <a:pt x="98" y="66"/>
                    </a:moveTo>
                    <a:cubicBezTo>
                      <a:pt x="100" y="32"/>
                      <a:pt x="136" y="11"/>
                      <a:pt x="136" y="11"/>
                    </a:cubicBezTo>
                    <a:cubicBezTo>
                      <a:pt x="123" y="28"/>
                      <a:pt x="124" y="66"/>
                      <a:pt x="124" y="66"/>
                    </a:cubicBezTo>
                    <a:cubicBezTo>
                      <a:pt x="138" y="66"/>
                      <a:pt x="138" y="66"/>
                      <a:pt x="138" y="66"/>
                    </a:cubicBezTo>
                    <a:cubicBezTo>
                      <a:pt x="110" y="98"/>
                      <a:pt x="110" y="98"/>
                      <a:pt x="110" y="98"/>
                    </a:cubicBezTo>
                    <a:cubicBezTo>
                      <a:pt x="83" y="65"/>
                      <a:pt x="83" y="65"/>
                      <a:pt x="83" y="65"/>
                    </a:cubicBezTo>
                    <a:lnTo>
                      <a:pt x="9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" name="Group 42"/>
            <p:cNvGrpSpPr/>
            <p:nvPr/>
          </p:nvGrpSpPr>
          <p:grpSpPr>
            <a:xfrm>
              <a:off x="2165433" y="3393605"/>
              <a:ext cx="366550" cy="369802"/>
              <a:chOff x="3066396" y="1194081"/>
              <a:chExt cx="536575" cy="541337"/>
            </a:xfrm>
            <a:solidFill>
              <a:schemeClr val="bg1"/>
            </a:solidFill>
          </p:grpSpPr>
          <p:sp>
            <p:nvSpPr>
              <p:cNvPr id="20" name="Freeform 43"/>
              <p:cNvSpPr>
                <a:spLocks/>
              </p:cNvSpPr>
              <p:nvPr/>
            </p:nvSpPr>
            <p:spPr bwMode="auto">
              <a:xfrm>
                <a:off x="3244196" y="1600481"/>
                <a:ext cx="103188" cy="46037"/>
              </a:xfrm>
              <a:custGeom>
                <a:avLst/>
                <a:gdLst>
                  <a:gd name="T0" fmla="*/ 62 w 65"/>
                  <a:gd name="T1" fmla="*/ 29 h 29"/>
                  <a:gd name="T2" fmla="*/ 65 w 65"/>
                  <a:gd name="T3" fmla="*/ 0 h 29"/>
                  <a:gd name="T4" fmla="*/ 0 w 65"/>
                  <a:gd name="T5" fmla="*/ 0 h 29"/>
                  <a:gd name="T6" fmla="*/ 2 w 65"/>
                  <a:gd name="T7" fmla="*/ 29 h 29"/>
                  <a:gd name="T8" fmla="*/ 62 w 65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9">
                    <a:moveTo>
                      <a:pt x="62" y="29"/>
                    </a:moveTo>
                    <a:lnTo>
                      <a:pt x="65" y="0"/>
                    </a:lnTo>
                    <a:lnTo>
                      <a:pt x="0" y="0"/>
                    </a:lnTo>
                    <a:lnTo>
                      <a:pt x="2" y="29"/>
                    </a:lnTo>
                    <a:lnTo>
                      <a:pt x="62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44"/>
              <p:cNvSpPr>
                <a:spLocks/>
              </p:cNvSpPr>
              <p:nvPr/>
            </p:nvSpPr>
            <p:spPr bwMode="auto">
              <a:xfrm>
                <a:off x="3363259" y="1508406"/>
                <a:ext cx="114300" cy="77787"/>
              </a:xfrm>
              <a:custGeom>
                <a:avLst/>
                <a:gdLst>
                  <a:gd name="T0" fmla="*/ 0 w 72"/>
                  <a:gd name="T1" fmla="*/ 49 h 49"/>
                  <a:gd name="T2" fmla="*/ 60 w 72"/>
                  <a:gd name="T3" fmla="*/ 49 h 49"/>
                  <a:gd name="T4" fmla="*/ 72 w 72"/>
                  <a:gd name="T5" fmla="*/ 0 h 49"/>
                  <a:gd name="T6" fmla="*/ 4 w 72"/>
                  <a:gd name="T7" fmla="*/ 0 h 49"/>
                  <a:gd name="T8" fmla="*/ 0 w 72"/>
                  <a:gd name="T9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49">
                    <a:moveTo>
                      <a:pt x="0" y="49"/>
                    </a:moveTo>
                    <a:lnTo>
                      <a:pt x="60" y="49"/>
                    </a:lnTo>
                    <a:lnTo>
                      <a:pt x="72" y="0"/>
                    </a:lnTo>
                    <a:lnTo>
                      <a:pt x="4" y="0"/>
                    </a:lnTo>
                    <a:lnTo>
                      <a:pt x="0" y="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45"/>
              <p:cNvSpPr>
                <a:spLocks/>
              </p:cNvSpPr>
              <p:nvPr/>
            </p:nvSpPr>
            <p:spPr bwMode="auto">
              <a:xfrm>
                <a:off x="3137834" y="1600481"/>
                <a:ext cx="95250" cy="46037"/>
              </a:xfrm>
              <a:custGeom>
                <a:avLst/>
                <a:gdLst>
                  <a:gd name="T0" fmla="*/ 0 w 60"/>
                  <a:gd name="T1" fmla="*/ 0 h 29"/>
                  <a:gd name="T2" fmla="*/ 6 w 60"/>
                  <a:gd name="T3" fmla="*/ 29 h 29"/>
                  <a:gd name="T4" fmla="*/ 60 w 60"/>
                  <a:gd name="T5" fmla="*/ 29 h 29"/>
                  <a:gd name="T6" fmla="*/ 57 w 60"/>
                  <a:gd name="T7" fmla="*/ 0 h 29"/>
                  <a:gd name="T8" fmla="*/ 0 w 60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9">
                    <a:moveTo>
                      <a:pt x="0" y="0"/>
                    </a:moveTo>
                    <a:lnTo>
                      <a:pt x="6" y="29"/>
                    </a:lnTo>
                    <a:lnTo>
                      <a:pt x="60" y="29"/>
                    </a:lnTo>
                    <a:lnTo>
                      <a:pt x="5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46"/>
              <p:cNvSpPr>
                <a:spLocks/>
              </p:cNvSpPr>
              <p:nvPr/>
            </p:nvSpPr>
            <p:spPr bwMode="auto">
              <a:xfrm>
                <a:off x="3358496" y="1600481"/>
                <a:ext cx="95250" cy="46037"/>
              </a:xfrm>
              <a:custGeom>
                <a:avLst/>
                <a:gdLst>
                  <a:gd name="T0" fmla="*/ 60 w 60"/>
                  <a:gd name="T1" fmla="*/ 0 h 29"/>
                  <a:gd name="T2" fmla="*/ 3 w 60"/>
                  <a:gd name="T3" fmla="*/ 0 h 29"/>
                  <a:gd name="T4" fmla="*/ 0 w 60"/>
                  <a:gd name="T5" fmla="*/ 29 h 29"/>
                  <a:gd name="T6" fmla="*/ 53 w 60"/>
                  <a:gd name="T7" fmla="*/ 29 h 29"/>
                  <a:gd name="T8" fmla="*/ 60 w 60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9">
                    <a:moveTo>
                      <a:pt x="60" y="0"/>
                    </a:moveTo>
                    <a:lnTo>
                      <a:pt x="3" y="0"/>
                    </a:lnTo>
                    <a:lnTo>
                      <a:pt x="0" y="29"/>
                    </a:lnTo>
                    <a:lnTo>
                      <a:pt x="53" y="29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47"/>
              <p:cNvSpPr>
                <a:spLocks/>
              </p:cNvSpPr>
              <p:nvPr/>
            </p:nvSpPr>
            <p:spPr bwMode="auto">
              <a:xfrm>
                <a:off x="3371196" y="1371881"/>
                <a:ext cx="231775" cy="123825"/>
              </a:xfrm>
              <a:custGeom>
                <a:avLst/>
                <a:gdLst>
                  <a:gd name="T0" fmla="*/ 73 w 107"/>
                  <a:gd name="T1" fmla="*/ 0 h 57"/>
                  <a:gd name="T2" fmla="*/ 67 w 107"/>
                  <a:gd name="T3" fmla="*/ 1 h 57"/>
                  <a:gd name="T4" fmla="*/ 65 w 107"/>
                  <a:gd name="T5" fmla="*/ 3 h 57"/>
                  <a:gd name="T6" fmla="*/ 37 w 107"/>
                  <a:gd name="T7" fmla="*/ 31 h 57"/>
                  <a:gd name="T8" fmla="*/ 35 w 107"/>
                  <a:gd name="T9" fmla="*/ 34 h 57"/>
                  <a:gd name="T10" fmla="*/ 2 w 107"/>
                  <a:gd name="T11" fmla="*/ 34 h 57"/>
                  <a:gd name="T12" fmla="*/ 0 w 107"/>
                  <a:gd name="T13" fmla="*/ 57 h 57"/>
                  <a:gd name="T14" fmla="*/ 51 w 107"/>
                  <a:gd name="T15" fmla="*/ 57 h 57"/>
                  <a:gd name="T16" fmla="*/ 55 w 107"/>
                  <a:gd name="T17" fmla="*/ 42 h 57"/>
                  <a:gd name="T18" fmla="*/ 77 w 107"/>
                  <a:gd name="T19" fmla="*/ 21 h 57"/>
                  <a:gd name="T20" fmla="*/ 94 w 107"/>
                  <a:gd name="T21" fmla="*/ 21 h 57"/>
                  <a:gd name="T22" fmla="*/ 94 w 107"/>
                  <a:gd name="T23" fmla="*/ 0 h 57"/>
                  <a:gd name="T24" fmla="*/ 73 w 107"/>
                  <a:gd name="T25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7" h="57">
                    <a:moveTo>
                      <a:pt x="73" y="0"/>
                    </a:moveTo>
                    <a:cubicBezTo>
                      <a:pt x="71" y="0"/>
                      <a:pt x="69" y="0"/>
                      <a:pt x="67" y="1"/>
                    </a:cubicBezTo>
                    <a:cubicBezTo>
                      <a:pt x="66" y="2"/>
                      <a:pt x="66" y="3"/>
                      <a:pt x="65" y="3"/>
                    </a:cubicBezTo>
                    <a:cubicBezTo>
                      <a:pt x="56" y="13"/>
                      <a:pt x="47" y="22"/>
                      <a:pt x="37" y="31"/>
                    </a:cubicBezTo>
                    <a:cubicBezTo>
                      <a:pt x="36" y="32"/>
                      <a:pt x="36" y="33"/>
                      <a:pt x="35" y="34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51" y="57"/>
                      <a:pt x="51" y="57"/>
                      <a:pt x="51" y="57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62" y="35"/>
                      <a:pt x="69" y="27"/>
                      <a:pt x="77" y="21"/>
                    </a:cubicBezTo>
                    <a:cubicBezTo>
                      <a:pt x="94" y="21"/>
                      <a:pt x="94" y="21"/>
                      <a:pt x="94" y="21"/>
                    </a:cubicBezTo>
                    <a:cubicBezTo>
                      <a:pt x="107" y="21"/>
                      <a:pt x="107" y="0"/>
                      <a:pt x="94" y="0"/>
                    </a:cubicBezTo>
                    <a:lnTo>
                      <a:pt x="7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48"/>
              <p:cNvSpPr>
                <a:spLocks/>
              </p:cNvSpPr>
              <p:nvPr/>
            </p:nvSpPr>
            <p:spPr bwMode="auto">
              <a:xfrm>
                <a:off x="3229909" y="1444906"/>
                <a:ext cx="130175" cy="50800"/>
              </a:xfrm>
              <a:custGeom>
                <a:avLst/>
                <a:gdLst>
                  <a:gd name="T0" fmla="*/ 3 w 82"/>
                  <a:gd name="T1" fmla="*/ 32 h 32"/>
                  <a:gd name="T2" fmla="*/ 79 w 82"/>
                  <a:gd name="T3" fmla="*/ 32 h 32"/>
                  <a:gd name="T4" fmla="*/ 82 w 82"/>
                  <a:gd name="T5" fmla="*/ 0 h 32"/>
                  <a:gd name="T6" fmla="*/ 0 w 82"/>
                  <a:gd name="T7" fmla="*/ 0 h 32"/>
                  <a:gd name="T8" fmla="*/ 3 w 8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32">
                    <a:moveTo>
                      <a:pt x="3" y="32"/>
                    </a:moveTo>
                    <a:lnTo>
                      <a:pt x="79" y="32"/>
                    </a:lnTo>
                    <a:lnTo>
                      <a:pt x="82" y="0"/>
                    </a:lnTo>
                    <a:lnTo>
                      <a:pt x="0" y="0"/>
                    </a:lnTo>
                    <a:lnTo>
                      <a:pt x="3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49"/>
              <p:cNvSpPr>
                <a:spLocks/>
              </p:cNvSpPr>
              <p:nvPr/>
            </p:nvSpPr>
            <p:spPr bwMode="auto">
              <a:xfrm>
                <a:off x="3114021" y="1508406"/>
                <a:ext cx="114300" cy="77787"/>
              </a:xfrm>
              <a:custGeom>
                <a:avLst/>
                <a:gdLst>
                  <a:gd name="T0" fmla="*/ 72 w 72"/>
                  <a:gd name="T1" fmla="*/ 49 h 49"/>
                  <a:gd name="T2" fmla="*/ 68 w 72"/>
                  <a:gd name="T3" fmla="*/ 0 h 49"/>
                  <a:gd name="T4" fmla="*/ 0 w 72"/>
                  <a:gd name="T5" fmla="*/ 0 h 49"/>
                  <a:gd name="T6" fmla="*/ 12 w 72"/>
                  <a:gd name="T7" fmla="*/ 49 h 49"/>
                  <a:gd name="T8" fmla="*/ 72 w 72"/>
                  <a:gd name="T9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49">
                    <a:moveTo>
                      <a:pt x="72" y="49"/>
                    </a:moveTo>
                    <a:lnTo>
                      <a:pt x="68" y="0"/>
                    </a:lnTo>
                    <a:lnTo>
                      <a:pt x="0" y="0"/>
                    </a:lnTo>
                    <a:lnTo>
                      <a:pt x="12" y="49"/>
                    </a:lnTo>
                    <a:lnTo>
                      <a:pt x="72" y="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50"/>
              <p:cNvSpPr>
                <a:spLocks/>
              </p:cNvSpPr>
              <p:nvPr/>
            </p:nvSpPr>
            <p:spPr bwMode="auto">
              <a:xfrm>
                <a:off x="3096559" y="1444906"/>
                <a:ext cx="123825" cy="50800"/>
              </a:xfrm>
              <a:custGeom>
                <a:avLst/>
                <a:gdLst>
                  <a:gd name="T0" fmla="*/ 0 w 78"/>
                  <a:gd name="T1" fmla="*/ 0 h 32"/>
                  <a:gd name="T2" fmla="*/ 8 w 78"/>
                  <a:gd name="T3" fmla="*/ 32 h 32"/>
                  <a:gd name="T4" fmla="*/ 78 w 78"/>
                  <a:gd name="T5" fmla="*/ 32 h 32"/>
                  <a:gd name="T6" fmla="*/ 75 w 78"/>
                  <a:gd name="T7" fmla="*/ 0 h 32"/>
                  <a:gd name="T8" fmla="*/ 0 w 7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" h="32">
                    <a:moveTo>
                      <a:pt x="0" y="0"/>
                    </a:moveTo>
                    <a:lnTo>
                      <a:pt x="8" y="32"/>
                    </a:lnTo>
                    <a:lnTo>
                      <a:pt x="78" y="32"/>
                    </a:lnTo>
                    <a:lnTo>
                      <a:pt x="75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51"/>
              <p:cNvSpPr>
                <a:spLocks/>
              </p:cNvSpPr>
              <p:nvPr/>
            </p:nvSpPr>
            <p:spPr bwMode="auto">
              <a:xfrm>
                <a:off x="3236259" y="1508406"/>
                <a:ext cx="117475" cy="77787"/>
              </a:xfrm>
              <a:custGeom>
                <a:avLst/>
                <a:gdLst>
                  <a:gd name="T0" fmla="*/ 74 w 74"/>
                  <a:gd name="T1" fmla="*/ 0 h 49"/>
                  <a:gd name="T2" fmla="*/ 0 w 74"/>
                  <a:gd name="T3" fmla="*/ 0 h 49"/>
                  <a:gd name="T4" fmla="*/ 5 w 74"/>
                  <a:gd name="T5" fmla="*/ 49 h 49"/>
                  <a:gd name="T6" fmla="*/ 71 w 74"/>
                  <a:gd name="T7" fmla="*/ 49 h 49"/>
                  <a:gd name="T8" fmla="*/ 74 w 74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49">
                    <a:moveTo>
                      <a:pt x="74" y="0"/>
                    </a:moveTo>
                    <a:lnTo>
                      <a:pt x="0" y="0"/>
                    </a:lnTo>
                    <a:lnTo>
                      <a:pt x="5" y="49"/>
                    </a:lnTo>
                    <a:lnTo>
                      <a:pt x="71" y="49"/>
                    </a:lnTo>
                    <a:lnTo>
                      <a:pt x="7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Oval 52"/>
              <p:cNvSpPr>
                <a:spLocks noChangeArrowheads="1"/>
              </p:cNvSpPr>
              <p:nvPr/>
            </p:nvSpPr>
            <p:spPr bwMode="auto">
              <a:xfrm>
                <a:off x="3155296" y="1659218"/>
                <a:ext cx="77788" cy="762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53"/>
              <p:cNvSpPr>
                <a:spLocks noChangeArrowheads="1"/>
              </p:cNvSpPr>
              <p:nvPr/>
            </p:nvSpPr>
            <p:spPr bwMode="auto">
              <a:xfrm>
                <a:off x="3358496" y="1659218"/>
                <a:ext cx="77788" cy="762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54"/>
              <p:cNvSpPr>
                <a:spLocks/>
              </p:cNvSpPr>
              <p:nvPr/>
            </p:nvSpPr>
            <p:spPr bwMode="auto">
              <a:xfrm>
                <a:off x="3066396" y="1194081"/>
                <a:ext cx="255588" cy="225425"/>
              </a:xfrm>
              <a:custGeom>
                <a:avLst/>
                <a:gdLst>
                  <a:gd name="T0" fmla="*/ 61 w 118"/>
                  <a:gd name="T1" fmla="*/ 81 h 104"/>
                  <a:gd name="T2" fmla="*/ 52 w 118"/>
                  <a:gd name="T3" fmla="*/ 90 h 104"/>
                  <a:gd name="T4" fmla="*/ 118 w 118"/>
                  <a:gd name="T5" fmla="*/ 104 h 104"/>
                  <a:gd name="T6" fmla="*/ 105 w 118"/>
                  <a:gd name="T7" fmla="*/ 38 h 104"/>
                  <a:gd name="T8" fmla="*/ 96 w 118"/>
                  <a:gd name="T9" fmla="*/ 47 h 104"/>
                  <a:gd name="T10" fmla="*/ 0 w 118"/>
                  <a:gd name="T11" fmla="*/ 38 h 104"/>
                  <a:gd name="T12" fmla="*/ 61 w 118"/>
                  <a:gd name="T13" fmla="*/ 81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8" h="104">
                    <a:moveTo>
                      <a:pt x="61" y="81"/>
                    </a:moveTo>
                    <a:cubicBezTo>
                      <a:pt x="52" y="90"/>
                      <a:pt x="52" y="90"/>
                      <a:pt x="52" y="90"/>
                    </a:cubicBezTo>
                    <a:cubicBezTo>
                      <a:pt x="118" y="104"/>
                      <a:pt x="118" y="104"/>
                      <a:pt x="118" y="104"/>
                    </a:cubicBezTo>
                    <a:cubicBezTo>
                      <a:pt x="105" y="38"/>
                      <a:pt x="105" y="38"/>
                      <a:pt x="105" y="38"/>
                    </a:cubicBezTo>
                    <a:cubicBezTo>
                      <a:pt x="96" y="47"/>
                      <a:pt x="96" y="47"/>
                      <a:pt x="96" y="47"/>
                    </a:cubicBezTo>
                    <a:cubicBezTo>
                      <a:pt x="51" y="0"/>
                      <a:pt x="0" y="38"/>
                      <a:pt x="0" y="38"/>
                    </a:cubicBezTo>
                    <a:cubicBezTo>
                      <a:pt x="0" y="38"/>
                      <a:pt x="24" y="43"/>
                      <a:pt x="61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2" name="Group 55"/>
            <p:cNvGrpSpPr/>
            <p:nvPr/>
          </p:nvGrpSpPr>
          <p:grpSpPr>
            <a:xfrm>
              <a:off x="2183325" y="4198662"/>
              <a:ext cx="330764" cy="362212"/>
              <a:chOff x="5392084" y="4594506"/>
              <a:chExt cx="484188" cy="530225"/>
            </a:xfrm>
            <a:solidFill>
              <a:schemeClr val="bg1"/>
            </a:solidFill>
          </p:grpSpPr>
          <p:sp>
            <p:nvSpPr>
              <p:cNvPr id="18" name="Freeform 56"/>
              <p:cNvSpPr>
                <a:spLocks/>
              </p:cNvSpPr>
              <p:nvPr/>
            </p:nvSpPr>
            <p:spPr bwMode="auto">
              <a:xfrm>
                <a:off x="5411134" y="4877081"/>
                <a:ext cx="444500" cy="247650"/>
              </a:xfrm>
              <a:custGeom>
                <a:avLst/>
                <a:gdLst>
                  <a:gd name="T0" fmla="*/ 280 w 280"/>
                  <a:gd name="T1" fmla="*/ 0 h 156"/>
                  <a:gd name="T2" fmla="*/ 180 w 280"/>
                  <a:gd name="T3" fmla="*/ 0 h 156"/>
                  <a:gd name="T4" fmla="*/ 180 w 280"/>
                  <a:gd name="T5" fmla="*/ 86 h 156"/>
                  <a:gd name="T6" fmla="*/ 142 w 280"/>
                  <a:gd name="T7" fmla="*/ 60 h 156"/>
                  <a:gd name="T8" fmla="*/ 105 w 280"/>
                  <a:gd name="T9" fmla="*/ 86 h 156"/>
                  <a:gd name="T10" fmla="*/ 105 w 280"/>
                  <a:gd name="T11" fmla="*/ 0 h 156"/>
                  <a:gd name="T12" fmla="*/ 0 w 280"/>
                  <a:gd name="T13" fmla="*/ 0 h 156"/>
                  <a:gd name="T14" fmla="*/ 0 w 280"/>
                  <a:gd name="T15" fmla="*/ 156 h 156"/>
                  <a:gd name="T16" fmla="*/ 280 w 280"/>
                  <a:gd name="T17" fmla="*/ 156 h 156"/>
                  <a:gd name="T18" fmla="*/ 280 w 280"/>
                  <a:gd name="T19" fmla="*/ 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0" h="156">
                    <a:moveTo>
                      <a:pt x="280" y="0"/>
                    </a:moveTo>
                    <a:lnTo>
                      <a:pt x="180" y="0"/>
                    </a:lnTo>
                    <a:lnTo>
                      <a:pt x="180" y="86"/>
                    </a:lnTo>
                    <a:lnTo>
                      <a:pt x="142" y="60"/>
                    </a:lnTo>
                    <a:lnTo>
                      <a:pt x="105" y="86"/>
                    </a:lnTo>
                    <a:lnTo>
                      <a:pt x="105" y="0"/>
                    </a:lnTo>
                    <a:lnTo>
                      <a:pt x="0" y="0"/>
                    </a:lnTo>
                    <a:lnTo>
                      <a:pt x="0" y="156"/>
                    </a:lnTo>
                    <a:lnTo>
                      <a:pt x="280" y="156"/>
                    </a:lnTo>
                    <a:lnTo>
                      <a:pt x="28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57"/>
              <p:cNvSpPr>
                <a:spLocks noEditPoints="1"/>
              </p:cNvSpPr>
              <p:nvPr/>
            </p:nvSpPr>
            <p:spPr bwMode="auto">
              <a:xfrm>
                <a:off x="5392084" y="4594506"/>
                <a:ext cx="484188" cy="265112"/>
              </a:xfrm>
              <a:custGeom>
                <a:avLst/>
                <a:gdLst>
                  <a:gd name="T0" fmla="*/ 0 w 224"/>
                  <a:gd name="T1" fmla="*/ 123 h 123"/>
                  <a:gd name="T2" fmla="*/ 9 w 224"/>
                  <a:gd name="T3" fmla="*/ 123 h 123"/>
                  <a:gd name="T4" fmla="*/ 214 w 224"/>
                  <a:gd name="T5" fmla="*/ 123 h 123"/>
                  <a:gd name="T6" fmla="*/ 224 w 224"/>
                  <a:gd name="T7" fmla="*/ 123 h 123"/>
                  <a:gd name="T8" fmla="*/ 224 w 224"/>
                  <a:gd name="T9" fmla="*/ 47 h 123"/>
                  <a:gd name="T10" fmla="*/ 171 w 224"/>
                  <a:gd name="T11" fmla="*/ 47 h 123"/>
                  <a:gd name="T12" fmla="*/ 179 w 224"/>
                  <a:gd name="T13" fmla="*/ 43 h 123"/>
                  <a:gd name="T14" fmla="*/ 179 w 224"/>
                  <a:gd name="T15" fmla="*/ 43 h 123"/>
                  <a:gd name="T16" fmla="*/ 186 w 224"/>
                  <a:gd name="T17" fmla="*/ 40 h 123"/>
                  <a:gd name="T18" fmla="*/ 203 w 224"/>
                  <a:gd name="T19" fmla="*/ 7 h 123"/>
                  <a:gd name="T20" fmla="*/ 177 w 224"/>
                  <a:gd name="T21" fmla="*/ 3 h 123"/>
                  <a:gd name="T22" fmla="*/ 153 w 224"/>
                  <a:gd name="T23" fmla="*/ 11 h 123"/>
                  <a:gd name="T24" fmla="*/ 117 w 224"/>
                  <a:gd name="T25" fmla="*/ 40 h 123"/>
                  <a:gd name="T26" fmla="*/ 114 w 224"/>
                  <a:gd name="T27" fmla="*/ 43 h 123"/>
                  <a:gd name="T28" fmla="*/ 113 w 224"/>
                  <a:gd name="T29" fmla="*/ 45 h 123"/>
                  <a:gd name="T30" fmla="*/ 112 w 224"/>
                  <a:gd name="T31" fmla="*/ 46 h 123"/>
                  <a:gd name="T32" fmla="*/ 112 w 224"/>
                  <a:gd name="T33" fmla="*/ 45 h 123"/>
                  <a:gd name="T34" fmla="*/ 110 w 224"/>
                  <a:gd name="T35" fmla="*/ 43 h 123"/>
                  <a:gd name="T36" fmla="*/ 108 w 224"/>
                  <a:gd name="T37" fmla="*/ 40 h 123"/>
                  <a:gd name="T38" fmla="*/ 72 w 224"/>
                  <a:gd name="T39" fmla="*/ 11 h 123"/>
                  <a:gd name="T40" fmla="*/ 48 w 224"/>
                  <a:gd name="T41" fmla="*/ 3 h 123"/>
                  <a:gd name="T42" fmla="*/ 21 w 224"/>
                  <a:gd name="T43" fmla="*/ 7 h 123"/>
                  <a:gd name="T44" fmla="*/ 38 w 224"/>
                  <a:gd name="T45" fmla="*/ 40 h 123"/>
                  <a:gd name="T46" fmla="*/ 46 w 224"/>
                  <a:gd name="T47" fmla="*/ 43 h 123"/>
                  <a:gd name="T48" fmla="*/ 46 w 224"/>
                  <a:gd name="T49" fmla="*/ 43 h 123"/>
                  <a:gd name="T50" fmla="*/ 54 w 224"/>
                  <a:gd name="T51" fmla="*/ 47 h 123"/>
                  <a:gd name="T52" fmla="*/ 0 w 224"/>
                  <a:gd name="T53" fmla="*/ 47 h 123"/>
                  <a:gd name="T54" fmla="*/ 0 w 224"/>
                  <a:gd name="T55" fmla="*/ 123 h 123"/>
                  <a:gd name="T56" fmla="*/ 154 w 224"/>
                  <a:gd name="T57" fmla="*/ 27 h 123"/>
                  <a:gd name="T58" fmla="*/ 190 w 224"/>
                  <a:gd name="T59" fmla="*/ 16 h 123"/>
                  <a:gd name="T60" fmla="*/ 186 w 224"/>
                  <a:gd name="T61" fmla="*/ 23 h 123"/>
                  <a:gd name="T62" fmla="*/ 178 w 224"/>
                  <a:gd name="T63" fmla="*/ 28 h 123"/>
                  <a:gd name="T64" fmla="*/ 160 w 224"/>
                  <a:gd name="T65" fmla="*/ 36 h 123"/>
                  <a:gd name="T66" fmla="*/ 147 w 224"/>
                  <a:gd name="T67" fmla="*/ 40 h 123"/>
                  <a:gd name="T68" fmla="*/ 134 w 224"/>
                  <a:gd name="T69" fmla="*/ 42 h 123"/>
                  <a:gd name="T70" fmla="*/ 136 w 224"/>
                  <a:gd name="T71" fmla="*/ 40 h 123"/>
                  <a:gd name="T72" fmla="*/ 154 w 224"/>
                  <a:gd name="T73" fmla="*/ 27 h 123"/>
                  <a:gd name="T74" fmla="*/ 65 w 224"/>
                  <a:gd name="T75" fmla="*/ 36 h 123"/>
                  <a:gd name="T76" fmla="*/ 47 w 224"/>
                  <a:gd name="T77" fmla="*/ 28 h 123"/>
                  <a:gd name="T78" fmla="*/ 38 w 224"/>
                  <a:gd name="T79" fmla="*/ 23 h 123"/>
                  <a:gd name="T80" fmla="*/ 34 w 224"/>
                  <a:gd name="T81" fmla="*/ 16 h 123"/>
                  <a:gd name="T82" fmla="*/ 70 w 224"/>
                  <a:gd name="T83" fmla="*/ 27 h 123"/>
                  <a:gd name="T84" fmla="*/ 88 w 224"/>
                  <a:gd name="T85" fmla="*/ 40 h 123"/>
                  <a:gd name="T86" fmla="*/ 91 w 224"/>
                  <a:gd name="T87" fmla="*/ 42 h 123"/>
                  <a:gd name="T88" fmla="*/ 78 w 224"/>
                  <a:gd name="T89" fmla="*/ 40 h 123"/>
                  <a:gd name="T90" fmla="*/ 65 w 224"/>
                  <a:gd name="T91" fmla="*/ 36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24" h="123">
                    <a:moveTo>
                      <a:pt x="0" y="123"/>
                    </a:moveTo>
                    <a:cubicBezTo>
                      <a:pt x="9" y="123"/>
                      <a:pt x="9" y="123"/>
                      <a:pt x="9" y="123"/>
                    </a:cubicBezTo>
                    <a:cubicBezTo>
                      <a:pt x="214" y="123"/>
                      <a:pt x="214" y="123"/>
                      <a:pt x="214" y="123"/>
                    </a:cubicBezTo>
                    <a:cubicBezTo>
                      <a:pt x="224" y="123"/>
                      <a:pt x="224" y="123"/>
                      <a:pt x="224" y="123"/>
                    </a:cubicBezTo>
                    <a:cubicBezTo>
                      <a:pt x="224" y="47"/>
                      <a:pt x="224" y="47"/>
                      <a:pt x="224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3" y="46"/>
                      <a:pt x="176" y="45"/>
                      <a:pt x="179" y="43"/>
                    </a:cubicBezTo>
                    <a:cubicBezTo>
                      <a:pt x="179" y="43"/>
                      <a:pt x="179" y="43"/>
                      <a:pt x="179" y="43"/>
                    </a:cubicBezTo>
                    <a:cubicBezTo>
                      <a:pt x="181" y="42"/>
                      <a:pt x="184" y="41"/>
                      <a:pt x="186" y="40"/>
                    </a:cubicBezTo>
                    <a:cubicBezTo>
                      <a:pt x="200" y="33"/>
                      <a:pt x="216" y="21"/>
                      <a:pt x="203" y="7"/>
                    </a:cubicBezTo>
                    <a:cubicBezTo>
                      <a:pt x="197" y="0"/>
                      <a:pt x="185" y="2"/>
                      <a:pt x="177" y="3"/>
                    </a:cubicBezTo>
                    <a:cubicBezTo>
                      <a:pt x="169" y="5"/>
                      <a:pt x="161" y="8"/>
                      <a:pt x="153" y="11"/>
                    </a:cubicBezTo>
                    <a:cubicBezTo>
                      <a:pt x="139" y="18"/>
                      <a:pt x="127" y="28"/>
                      <a:pt x="117" y="40"/>
                    </a:cubicBezTo>
                    <a:cubicBezTo>
                      <a:pt x="116" y="41"/>
                      <a:pt x="115" y="42"/>
                      <a:pt x="114" y="43"/>
                    </a:cubicBezTo>
                    <a:cubicBezTo>
                      <a:pt x="114" y="44"/>
                      <a:pt x="113" y="45"/>
                      <a:pt x="113" y="45"/>
                    </a:cubicBezTo>
                    <a:cubicBezTo>
                      <a:pt x="113" y="45"/>
                      <a:pt x="113" y="46"/>
                      <a:pt x="112" y="46"/>
                    </a:cubicBezTo>
                    <a:cubicBezTo>
                      <a:pt x="112" y="46"/>
                      <a:pt x="112" y="45"/>
                      <a:pt x="112" y="45"/>
                    </a:cubicBezTo>
                    <a:cubicBezTo>
                      <a:pt x="111" y="45"/>
                      <a:pt x="111" y="44"/>
                      <a:pt x="110" y="43"/>
                    </a:cubicBezTo>
                    <a:cubicBezTo>
                      <a:pt x="110" y="42"/>
                      <a:pt x="109" y="41"/>
                      <a:pt x="108" y="40"/>
                    </a:cubicBezTo>
                    <a:cubicBezTo>
                      <a:pt x="98" y="28"/>
                      <a:pt x="86" y="18"/>
                      <a:pt x="72" y="11"/>
                    </a:cubicBezTo>
                    <a:cubicBezTo>
                      <a:pt x="64" y="8"/>
                      <a:pt x="56" y="5"/>
                      <a:pt x="48" y="3"/>
                    </a:cubicBezTo>
                    <a:cubicBezTo>
                      <a:pt x="40" y="2"/>
                      <a:pt x="28" y="0"/>
                      <a:pt x="21" y="7"/>
                    </a:cubicBezTo>
                    <a:cubicBezTo>
                      <a:pt x="9" y="21"/>
                      <a:pt x="25" y="33"/>
                      <a:pt x="38" y="40"/>
                    </a:cubicBezTo>
                    <a:cubicBezTo>
                      <a:pt x="41" y="41"/>
                      <a:pt x="44" y="42"/>
                      <a:pt x="46" y="43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9" y="45"/>
                      <a:pt x="52" y="46"/>
                      <a:pt x="54" y="47"/>
                    </a:cubicBezTo>
                    <a:cubicBezTo>
                      <a:pt x="0" y="47"/>
                      <a:pt x="0" y="47"/>
                      <a:pt x="0" y="47"/>
                    </a:cubicBezTo>
                    <a:lnTo>
                      <a:pt x="0" y="123"/>
                    </a:lnTo>
                    <a:close/>
                    <a:moveTo>
                      <a:pt x="154" y="27"/>
                    </a:moveTo>
                    <a:cubicBezTo>
                      <a:pt x="165" y="21"/>
                      <a:pt x="179" y="15"/>
                      <a:pt x="190" y="16"/>
                    </a:cubicBezTo>
                    <a:cubicBezTo>
                      <a:pt x="197" y="17"/>
                      <a:pt x="189" y="22"/>
                      <a:pt x="186" y="23"/>
                    </a:cubicBezTo>
                    <a:cubicBezTo>
                      <a:pt x="184" y="25"/>
                      <a:pt x="181" y="26"/>
                      <a:pt x="178" y="28"/>
                    </a:cubicBezTo>
                    <a:cubicBezTo>
                      <a:pt x="172" y="31"/>
                      <a:pt x="166" y="34"/>
                      <a:pt x="160" y="36"/>
                    </a:cubicBezTo>
                    <a:cubicBezTo>
                      <a:pt x="156" y="37"/>
                      <a:pt x="151" y="39"/>
                      <a:pt x="147" y="40"/>
                    </a:cubicBezTo>
                    <a:cubicBezTo>
                      <a:pt x="143" y="41"/>
                      <a:pt x="138" y="42"/>
                      <a:pt x="134" y="42"/>
                    </a:cubicBezTo>
                    <a:cubicBezTo>
                      <a:pt x="135" y="41"/>
                      <a:pt x="136" y="40"/>
                      <a:pt x="136" y="40"/>
                    </a:cubicBezTo>
                    <a:cubicBezTo>
                      <a:pt x="142" y="34"/>
                      <a:pt x="148" y="30"/>
                      <a:pt x="154" y="27"/>
                    </a:cubicBezTo>
                    <a:close/>
                    <a:moveTo>
                      <a:pt x="65" y="36"/>
                    </a:moveTo>
                    <a:cubicBezTo>
                      <a:pt x="59" y="34"/>
                      <a:pt x="53" y="31"/>
                      <a:pt x="47" y="28"/>
                    </a:cubicBezTo>
                    <a:cubicBezTo>
                      <a:pt x="44" y="26"/>
                      <a:pt x="41" y="25"/>
                      <a:pt x="38" y="23"/>
                    </a:cubicBezTo>
                    <a:cubicBezTo>
                      <a:pt x="36" y="22"/>
                      <a:pt x="27" y="17"/>
                      <a:pt x="34" y="16"/>
                    </a:cubicBezTo>
                    <a:cubicBezTo>
                      <a:pt x="46" y="15"/>
                      <a:pt x="60" y="21"/>
                      <a:pt x="70" y="27"/>
                    </a:cubicBezTo>
                    <a:cubicBezTo>
                      <a:pt x="77" y="30"/>
                      <a:pt x="83" y="34"/>
                      <a:pt x="88" y="40"/>
                    </a:cubicBezTo>
                    <a:cubicBezTo>
                      <a:pt x="89" y="40"/>
                      <a:pt x="90" y="41"/>
                      <a:pt x="91" y="42"/>
                    </a:cubicBezTo>
                    <a:cubicBezTo>
                      <a:pt x="87" y="42"/>
                      <a:pt x="82" y="41"/>
                      <a:pt x="78" y="40"/>
                    </a:cubicBezTo>
                    <a:cubicBezTo>
                      <a:pt x="73" y="39"/>
                      <a:pt x="69" y="37"/>
                      <a:pt x="65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3" name="Group 58"/>
            <p:cNvGrpSpPr/>
            <p:nvPr/>
          </p:nvGrpSpPr>
          <p:grpSpPr>
            <a:xfrm>
              <a:off x="2171940" y="4953001"/>
              <a:ext cx="353536" cy="266778"/>
              <a:chOff x="5374621" y="2980018"/>
              <a:chExt cx="517525" cy="390525"/>
            </a:xfrm>
            <a:solidFill>
              <a:schemeClr val="bg1"/>
            </a:solidFill>
          </p:grpSpPr>
          <p:sp>
            <p:nvSpPr>
              <p:cNvPr id="14" name="Freeform 59"/>
              <p:cNvSpPr>
                <a:spLocks/>
              </p:cNvSpPr>
              <p:nvPr/>
            </p:nvSpPr>
            <p:spPr bwMode="auto">
              <a:xfrm>
                <a:off x="5411134" y="2980018"/>
                <a:ext cx="61913" cy="104775"/>
              </a:xfrm>
              <a:custGeom>
                <a:avLst/>
                <a:gdLst>
                  <a:gd name="T0" fmla="*/ 23 w 29"/>
                  <a:gd name="T1" fmla="*/ 48 h 48"/>
                  <a:gd name="T2" fmla="*/ 23 w 29"/>
                  <a:gd name="T3" fmla="*/ 25 h 48"/>
                  <a:gd name="T4" fmla="*/ 29 w 29"/>
                  <a:gd name="T5" fmla="*/ 14 h 48"/>
                  <a:gd name="T6" fmla="*/ 14 w 29"/>
                  <a:gd name="T7" fmla="*/ 0 h 48"/>
                  <a:gd name="T8" fmla="*/ 0 w 29"/>
                  <a:gd name="T9" fmla="*/ 14 h 48"/>
                  <a:gd name="T10" fmla="*/ 5 w 29"/>
                  <a:gd name="T11" fmla="*/ 25 h 48"/>
                  <a:gd name="T12" fmla="*/ 5 w 29"/>
                  <a:gd name="T13" fmla="*/ 48 h 48"/>
                  <a:gd name="T14" fmla="*/ 23 w 29"/>
                  <a:gd name="T15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48">
                    <a:moveTo>
                      <a:pt x="23" y="48"/>
                    </a:moveTo>
                    <a:cubicBezTo>
                      <a:pt x="23" y="25"/>
                      <a:pt x="23" y="25"/>
                      <a:pt x="23" y="25"/>
                    </a:cubicBezTo>
                    <a:cubicBezTo>
                      <a:pt x="27" y="23"/>
                      <a:pt x="29" y="19"/>
                      <a:pt x="29" y="14"/>
                    </a:cubicBezTo>
                    <a:cubicBezTo>
                      <a:pt x="29" y="6"/>
                      <a:pt x="22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19"/>
                      <a:pt x="2" y="23"/>
                      <a:pt x="5" y="25"/>
                    </a:cubicBezTo>
                    <a:cubicBezTo>
                      <a:pt x="5" y="48"/>
                      <a:pt x="5" y="48"/>
                      <a:pt x="5" y="48"/>
                    </a:cubicBezTo>
                    <a:lnTo>
                      <a:pt x="23" y="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0"/>
              <p:cNvSpPr>
                <a:spLocks/>
              </p:cNvSpPr>
              <p:nvPr/>
            </p:nvSpPr>
            <p:spPr bwMode="auto">
              <a:xfrm>
                <a:off x="5792134" y="2980018"/>
                <a:ext cx="60325" cy="104775"/>
              </a:xfrm>
              <a:custGeom>
                <a:avLst/>
                <a:gdLst>
                  <a:gd name="T0" fmla="*/ 23 w 28"/>
                  <a:gd name="T1" fmla="*/ 48 h 48"/>
                  <a:gd name="T2" fmla="*/ 23 w 28"/>
                  <a:gd name="T3" fmla="*/ 25 h 48"/>
                  <a:gd name="T4" fmla="*/ 28 w 28"/>
                  <a:gd name="T5" fmla="*/ 14 h 48"/>
                  <a:gd name="T6" fmla="*/ 14 w 28"/>
                  <a:gd name="T7" fmla="*/ 0 h 48"/>
                  <a:gd name="T8" fmla="*/ 0 w 28"/>
                  <a:gd name="T9" fmla="*/ 14 h 48"/>
                  <a:gd name="T10" fmla="*/ 5 w 28"/>
                  <a:gd name="T11" fmla="*/ 25 h 48"/>
                  <a:gd name="T12" fmla="*/ 5 w 28"/>
                  <a:gd name="T13" fmla="*/ 48 h 48"/>
                  <a:gd name="T14" fmla="*/ 23 w 28"/>
                  <a:gd name="T15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" h="48">
                    <a:moveTo>
                      <a:pt x="23" y="48"/>
                    </a:moveTo>
                    <a:cubicBezTo>
                      <a:pt x="23" y="25"/>
                      <a:pt x="23" y="25"/>
                      <a:pt x="23" y="25"/>
                    </a:cubicBezTo>
                    <a:cubicBezTo>
                      <a:pt x="26" y="23"/>
                      <a:pt x="28" y="19"/>
                      <a:pt x="28" y="14"/>
                    </a:cubicBezTo>
                    <a:cubicBezTo>
                      <a:pt x="28" y="6"/>
                      <a:pt x="22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19"/>
                      <a:pt x="1" y="23"/>
                      <a:pt x="5" y="25"/>
                    </a:cubicBezTo>
                    <a:cubicBezTo>
                      <a:pt x="5" y="48"/>
                      <a:pt x="5" y="48"/>
                      <a:pt x="5" y="48"/>
                    </a:cubicBezTo>
                    <a:lnTo>
                      <a:pt x="23" y="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61"/>
              <p:cNvSpPr>
                <a:spLocks/>
              </p:cNvSpPr>
              <p:nvPr/>
            </p:nvSpPr>
            <p:spPr bwMode="auto">
              <a:xfrm>
                <a:off x="5573059" y="3210206"/>
                <a:ext cx="26988" cy="41275"/>
              </a:xfrm>
              <a:custGeom>
                <a:avLst/>
                <a:gdLst>
                  <a:gd name="T0" fmla="*/ 0 w 17"/>
                  <a:gd name="T1" fmla="*/ 26 h 26"/>
                  <a:gd name="T2" fmla="*/ 17 w 17"/>
                  <a:gd name="T3" fmla="*/ 26 h 26"/>
                  <a:gd name="T4" fmla="*/ 8 w 17"/>
                  <a:gd name="T5" fmla="*/ 0 h 26"/>
                  <a:gd name="T6" fmla="*/ 0 w 17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26">
                    <a:moveTo>
                      <a:pt x="0" y="26"/>
                    </a:moveTo>
                    <a:lnTo>
                      <a:pt x="17" y="26"/>
                    </a:lnTo>
                    <a:lnTo>
                      <a:pt x="8" y="0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62"/>
              <p:cNvSpPr>
                <a:spLocks noEditPoints="1"/>
              </p:cNvSpPr>
              <p:nvPr/>
            </p:nvSpPr>
            <p:spPr bwMode="auto">
              <a:xfrm>
                <a:off x="5374621" y="3099081"/>
                <a:ext cx="517525" cy="271462"/>
              </a:xfrm>
              <a:custGeom>
                <a:avLst/>
                <a:gdLst>
                  <a:gd name="T0" fmla="*/ 40 w 239"/>
                  <a:gd name="T1" fmla="*/ 0 h 125"/>
                  <a:gd name="T2" fmla="*/ 0 w 239"/>
                  <a:gd name="T3" fmla="*/ 0 h 125"/>
                  <a:gd name="T4" fmla="*/ 239 w 239"/>
                  <a:gd name="T5" fmla="*/ 125 h 125"/>
                  <a:gd name="T6" fmla="*/ 216 w 239"/>
                  <a:gd name="T7" fmla="*/ 0 h 125"/>
                  <a:gd name="T8" fmla="*/ 63 w 239"/>
                  <a:gd name="T9" fmla="*/ 82 h 125"/>
                  <a:gd name="T10" fmla="*/ 42 w 239"/>
                  <a:gd name="T11" fmla="*/ 91 h 125"/>
                  <a:gd name="T12" fmla="*/ 17 w 239"/>
                  <a:gd name="T13" fmla="*/ 72 h 125"/>
                  <a:gd name="T14" fmla="*/ 35 w 239"/>
                  <a:gd name="T15" fmla="*/ 77 h 125"/>
                  <a:gd name="T16" fmla="*/ 48 w 239"/>
                  <a:gd name="T17" fmla="*/ 79 h 125"/>
                  <a:gd name="T18" fmla="*/ 48 w 239"/>
                  <a:gd name="T19" fmla="*/ 71 h 125"/>
                  <a:gd name="T20" fmla="*/ 24 w 239"/>
                  <a:gd name="T21" fmla="*/ 62 h 125"/>
                  <a:gd name="T22" fmla="*/ 22 w 239"/>
                  <a:gd name="T23" fmla="*/ 44 h 125"/>
                  <a:gd name="T24" fmla="*/ 42 w 239"/>
                  <a:gd name="T25" fmla="*/ 36 h 125"/>
                  <a:gd name="T26" fmla="*/ 64 w 239"/>
                  <a:gd name="T27" fmla="*/ 52 h 125"/>
                  <a:gd name="T28" fmla="*/ 46 w 239"/>
                  <a:gd name="T29" fmla="*/ 47 h 125"/>
                  <a:gd name="T30" fmla="*/ 36 w 239"/>
                  <a:gd name="T31" fmla="*/ 47 h 125"/>
                  <a:gd name="T32" fmla="*/ 36 w 239"/>
                  <a:gd name="T33" fmla="*/ 52 h 125"/>
                  <a:gd name="T34" fmla="*/ 57 w 239"/>
                  <a:gd name="T35" fmla="*/ 59 h 125"/>
                  <a:gd name="T36" fmla="*/ 66 w 239"/>
                  <a:gd name="T37" fmla="*/ 73 h 125"/>
                  <a:gd name="T38" fmla="*/ 110 w 239"/>
                  <a:gd name="T39" fmla="*/ 90 h 125"/>
                  <a:gd name="T40" fmla="*/ 88 w 239"/>
                  <a:gd name="T41" fmla="*/ 81 h 125"/>
                  <a:gd name="T42" fmla="*/ 69 w 239"/>
                  <a:gd name="T43" fmla="*/ 90 h 125"/>
                  <a:gd name="T44" fmla="*/ 107 w 239"/>
                  <a:gd name="T45" fmla="*/ 37 h 125"/>
                  <a:gd name="T46" fmla="*/ 110 w 239"/>
                  <a:gd name="T47" fmla="*/ 90 h 125"/>
                  <a:gd name="T48" fmla="*/ 132 w 239"/>
                  <a:gd name="T49" fmla="*/ 90 h 125"/>
                  <a:gd name="T50" fmla="*/ 149 w 239"/>
                  <a:gd name="T51" fmla="*/ 37 h 125"/>
                  <a:gd name="T52" fmla="*/ 175 w 239"/>
                  <a:gd name="T53" fmla="*/ 77 h 125"/>
                  <a:gd name="T54" fmla="*/ 226 w 239"/>
                  <a:gd name="T55" fmla="*/ 37 h 125"/>
                  <a:gd name="T56" fmla="*/ 199 w 239"/>
                  <a:gd name="T57" fmla="*/ 49 h 125"/>
                  <a:gd name="T58" fmla="*/ 224 w 239"/>
                  <a:gd name="T59" fmla="*/ 56 h 125"/>
                  <a:gd name="T60" fmla="*/ 199 w 239"/>
                  <a:gd name="T61" fmla="*/ 67 h 125"/>
                  <a:gd name="T62" fmla="*/ 226 w 239"/>
                  <a:gd name="T63" fmla="*/ 77 h 125"/>
                  <a:gd name="T64" fmla="*/ 182 w 239"/>
                  <a:gd name="T65" fmla="*/ 90 h 125"/>
                  <a:gd name="T66" fmla="*/ 226 w 239"/>
                  <a:gd name="T67" fmla="*/ 37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9" h="125">
                    <a:moveTo>
                      <a:pt x="198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239" y="125"/>
                      <a:pt x="239" y="125"/>
                      <a:pt x="239" y="125"/>
                    </a:cubicBezTo>
                    <a:cubicBezTo>
                      <a:pt x="239" y="0"/>
                      <a:pt x="239" y="0"/>
                      <a:pt x="239" y="0"/>
                    </a:cubicBezTo>
                    <a:cubicBezTo>
                      <a:pt x="216" y="0"/>
                      <a:pt x="216" y="0"/>
                      <a:pt x="216" y="0"/>
                    </a:cubicBezTo>
                    <a:lnTo>
                      <a:pt x="198" y="0"/>
                    </a:lnTo>
                    <a:close/>
                    <a:moveTo>
                      <a:pt x="63" y="82"/>
                    </a:moveTo>
                    <a:cubicBezTo>
                      <a:pt x="61" y="85"/>
                      <a:pt x="58" y="87"/>
                      <a:pt x="55" y="89"/>
                    </a:cubicBezTo>
                    <a:cubicBezTo>
                      <a:pt x="52" y="90"/>
                      <a:pt x="47" y="91"/>
                      <a:pt x="42" y="91"/>
                    </a:cubicBezTo>
                    <a:cubicBezTo>
                      <a:pt x="33" y="91"/>
                      <a:pt x="27" y="89"/>
                      <a:pt x="23" y="86"/>
                    </a:cubicBezTo>
                    <a:cubicBezTo>
                      <a:pt x="20" y="82"/>
                      <a:pt x="18" y="78"/>
                      <a:pt x="17" y="72"/>
                    </a:cubicBezTo>
                    <a:cubicBezTo>
                      <a:pt x="33" y="71"/>
                      <a:pt x="33" y="71"/>
                      <a:pt x="33" y="71"/>
                    </a:cubicBezTo>
                    <a:cubicBezTo>
                      <a:pt x="33" y="74"/>
                      <a:pt x="34" y="76"/>
                      <a:pt x="35" y="77"/>
                    </a:cubicBezTo>
                    <a:cubicBezTo>
                      <a:pt x="37" y="79"/>
                      <a:pt x="39" y="81"/>
                      <a:pt x="42" y="81"/>
                    </a:cubicBezTo>
                    <a:cubicBezTo>
                      <a:pt x="45" y="81"/>
                      <a:pt x="47" y="80"/>
                      <a:pt x="48" y="79"/>
                    </a:cubicBezTo>
                    <a:cubicBezTo>
                      <a:pt x="49" y="78"/>
                      <a:pt x="50" y="77"/>
                      <a:pt x="50" y="75"/>
                    </a:cubicBezTo>
                    <a:cubicBezTo>
                      <a:pt x="50" y="74"/>
                      <a:pt x="49" y="72"/>
                      <a:pt x="48" y="71"/>
                    </a:cubicBezTo>
                    <a:cubicBezTo>
                      <a:pt x="47" y="70"/>
                      <a:pt x="44" y="69"/>
                      <a:pt x="40" y="68"/>
                    </a:cubicBezTo>
                    <a:cubicBezTo>
                      <a:pt x="32" y="67"/>
                      <a:pt x="27" y="64"/>
                      <a:pt x="24" y="62"/>
                    </a:cubicBezTo>
                    <a:cubicBezTo>
                      <a:pt x="21" y="59"/>
                      <a:pt x="19" y="56"/>
                      <a:pt x="19" y="51"/>
                    </a:cubicBezTo>
                    <a:cubicBezTo>
                      <a:pt x="19" y="49"/>
                      <a:pt x="20" y="46"/>
                      <a:pt x="22" y="44"/>
                    </a:cubicBezTo>
                    <a:cubicBezTo>
                      <a:pt x="23" y="41"/>
                      <a:pt x="26" y="39"/>
                      <a:pt x="29" y="38"/>
                    </a:cubicBezTo>
                    <a:cubicBezTo>
                      <a:pt x="32" y="37"/>
                      <a:pt x="37" y="36"/>
                      <a:pt x="42" y="36"/>
                    </a:cubicBezTo>
                    <a:cubicBezTo>
                      <a:pt x="49" y="36"/>
                      <a:pt x="54" y="37"/>
                      <a:pt x="58" y="40"/>
                    </a:cubicBezTo>
                    <a:cubicBezTo>
                      <a:pt x="61" y="42"/>
                      <a:pt x="63" y="46"/>
                      <a:pt x="64" y="52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8" y="50"/>
                      <a:pt x="47" y="48"/>
                      <a:pt x="46" y="47"/>
                    </a:cubicBezTo>
                    <a:cubicBezTo>
                      <a:pt x="45" y="46"/>
                      <a:pt x="43" y="46"/>
                      <a:pt x="40" y="46"/>
                    </a:cubicBezTo>
                    <a:cubicBezTo>
                      <a:pt x="39" y="46"/>
                      <a:pt x="37" y="46"/>
                      <a:pt x="36" y="47"/>
                    </a:cubicBezTo>
                    <a:cubicBezTo>
                      <a:pt x="35" y="48"/>
                      <a:pt x="35" y="49"/>
                      <a:pt x="35" y="50"/>
                    </a:cubicBezTo>
                    <a:cubicBezTo>
                      <a:pt x="35" y="51"/>
                      <a:pt x="35" y="52"/>
                      <a:pt x="36" y="52"/>
                    </a:cubicBezTo>
                    <a:cubicBezTo>
                      <a:pt x="37" y="53"/>
                      <a:pt x="38" y="54"/>
                      <a:pt x="41" y="54"/>
                    </a:cubicBezTo>
                    <a:cubicBezTo>
                      <a:pt x="49" y="56"/>
                      <a:pt x="54" y="57"/>
                      <a:pt x="57" y="59"/>
                    </a:cubicBezTo>
                    <a:cubicBezTo>
                      <a:pt x="60" y="61"/>
                      <a:pt x="62" y="62"/>
                      <a:pt x="64" y="65"/>
                    </a:cubicBezTo>
                    <a:cubicBezTo>
                      <a:pt x="65" y="67"/>
                      <a:pt x="66" y="70"/>
                      <a:pt x="66" y="73"/>
                    </a:cubicBezTo>
                    <a:cubicBezTo>
                      <a:pt x="66" y="76"/>
                      <a:pt x="65" y="79"/>
                      <a:pt x="63" y="82"/>
                    </a:cubicBezTo>
                    <a:close/>
                    <a:moveTo>
                      <a:pt x="110" y="90"/>
                    </a:moveTo>
                    <a:cubicBezTo>
                      <a:pt x="107" y="81"/>
                      <a:pt x="107" y="81"/>
                      <a:pt x="107" y="81"/>
                    </a:cubicBezTo>
                    <a:cubicBezTo>
                      <a:pt x="88" y="81"/>
                      <a:pt x="88" y="81"/>
                      <a:pt x="88" y="81"/>
                    </a:cubicBezTo>
                    <a:cubicBezTo>
                      <a:pt x="86" y="90"/>
                      <a:pt x="86" y="90"/>
                      <a:pt x="86" y="90"/>
                    </a:cubicBezTo>
                    <a:cubicBezTo>
                      <a:pt x="69" y="90"/>
                      <a:pt x="69" y="90"/>
                      <a:pt x="69" y="90"/>
                    </a:cubicBezTo>
                    <a:cubicBezTo>
                      <a:pt x="89" y="37"/>
                      <a:pt x="89" y="37"/>
                      <a:pt x="89" y="37"/>
                    </a:cubicBezTo>
                    <a:cubicBezTo>
                      <a:pt x="107" y="37"/>
                      <a:pt x="107" y="37"/>
                      <a:pt x="107" y="37"/>
                    </a:cubicBezTo>
                    <a:cubicBezTo>
                      <a:pt x="127" y="90"/>
                      <a:pt x="127" y="90"/>
                      <a:pt x="127" y="90"/>
                    </a:cubicBezTo>
                    <a:lnTo>
                      <a:pt x="110" y="90"/>
                    </a:lnTo>
                    <a:close/>
                    <a:moveTo>
                      <a:pt x="175" y="90"/>
                    </a:moveTo>
                    <a:cubicBezTo>
                      <a:pt x="132" y="90"/>
                      <a:pt x="132" y="90"/>
                      <a:pt x="132" y="90"/>
                    </a:cubicBezTo>
                    <a:cubicBezTo>
                      <a:pt x="132" y="37"/>
                      <a:pt x="132" y="37"/>
                      <a:pt x="132" y="37"/>
                    </a:cubicBezTo>
                    <a:cubicBezTo>
                      <a:pt x="149" y="37"/>
                      <a:pt x="149" y="37"/>
                      <a:pt x="149" y="37"/>
                    </a:cubicBezTo>
                    <a:cubicBezTo>
                      <a:pt x="149" y="77"/>
                      <a:pt x="149" y="77"/>
                      <a:pt x="149" y="77"/>
                    </a:cubicBezTo>
                    <a:cubicBezTo>
                      <a:pt x="175" y="77"/>
                      <a:pt x="175" y="77"/>
                      <a:pt x="175" y="77"/>
                    </a:cubicBezTo>
                    <a:lnTo>
                      <a:pt x="175" y="90"/>
                    </a:lnTo>
                    <a:close/>
                    <a:moveTo>
                      <a:pt x="226" y="37"/>
                    </a:moveTo>
                    <a:cubicBezTo>
                      <a:pt x="226" y="49"/>
                      <a:pt x="226" y="49"/>
                      <a:pt x="226" y="49"/>
                    </a:cubicBezTo>
                    <a:cubicBezTo>
                      <a:pt x="199" y="49"/>
                      <a:pt x="199" y="49"/>
                      <a:pt x="199" y="49"/>
                    </a:cubicBezTo>
                    <a:cubicBezTo>
                      <a:pt x="199" y="56"/>
                      <a:pt x="199" y="56"/>
                      <a:pt x="199" y="56"/>
                    </a:cubicBezTo>
                    <a:cubicBezTo>
                      <a:pt x="224" y="56"/>
                      <a:pt x="224" y="56"/>
                      <a:pt x="224" y="56"/>
                    </a:cubicBezTo>
                    <a:cubicBezTo>
                      <a:pt x="224" y="67"/>
                      <a:pt x="224" y="67"/>
                      <a:pt x="224" y="67"/>
                    </a:cubicBezTo>
                    <a:cubicBezTo>
                      <a:pt x="199" y="67"/>
                      <a:pt x="199" y="67"/>
                      <a:pt x="199" y="67"/>
                    </a:cubicBezTo>
                    <a:cubicBezTo>
                      <a:pt x="199" y="77"/>
                      <a:pt x="199" y="77"/>
                      <a:pt x="199" y="77"/>
                    </a:cubicBezTo>
                    <a:cubicBezTo>
                      <a:pt x="226" y="77"/>
                      <a:pt x="226" y="77"/>
                      <a:pt x="226" y="77"/>
                    </a:cubicBezTo>
                    <a:cubicBezTo>
                      <a:pt x="226" y="90"/>
                      <a:pt x="226" y="90"/>
                      <a:pt x="226" y="90"/>
                    </a:cubicBezTo>
                    <a:cubicBezTo>
                      <a:pt x="182" y="90"/>
                      <a:pt x="182" y="90"/>
                      <a:pt x="182" y="90"/>
                    </a:cubicBezTo>
                    <a:cubicBezTo>
                      <a:pt x="182" y="37"/>
                      <a:pt x="182" y="37"/>
                      <a:pt x="182" y="37"/>
                    </a:cubicBezTo>
                    <a:lnTo>
                      <a:pt x="226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6527452" y="2364296"/>
            <a:ext cx="4412473" cy="3184769"/>
            <a:chOff x="6527452" y="2364296"/>
            <a:chExt cx="4412473" cy="3184769"/>
          </a:xfrm>
        </p:grpSpPr>
        <p:grpSp>
          <p:nvGrpSpPr>
            <p:cNvPr id="38" name="Group 343"/>
            <p:cNvGrpSpPr/>
            <p:nvPr/>
          </p:nvGrpSpPr>
          <p:grpSpPr>
            <a:xfrm>
              <a:off x="6527452" y="2364296"/>
              <a:ext cx="4412473" cy="1401204"/>
              <a:chOff x="4609102" y="1629048"/>
              <a:chExt cx="4412473" cy="1401204"/>
            </a:xfrm>
          </p:grpSpPr>
          <p:sp>
            <p:nvSpPr>
              <p:cNvPr id="55" name="Rectangle 92"/>
              <p:cNvSpPr/>
              <p:nvPr/>
            </p:nvSpPr>
            <p:spPr>
              <a:xfrm>
                <a:off x="4609102" y="1629048"/>
                <a:ext cx="264687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400" dirty="0">
                    <a:solidFill>
                      <a:schemeClr val="tx2"/>
                    </a:solidFill>
                    <a:latin typeface="+mj-ea"/>
                    <a:ea typeface="+mj-ea"/>
                  </a:rPr>
                  <a:t>单击添加标题内容</a:t>
                </a:r>
              </a:p>
            </p:txBody>
          </p:sp>
          <p:sp>
            <p:nvSpPr>
              <p:cNvPr id="56" name="Rectangle 93"/>
              <p:cNvSpPr/>
              <p:nvPr/>
            </p:nvSpPr>
            <p:spPr>
              <a:xfrm>
                <a:off x="4609102" y="2179891"/>
                <a:ext cx="4412473" cy="8503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  <a:spcBef>
                    <a:spcPts val="2500"/>
                  </a:spcBef>
                  <a:defRPr/>
                </a:pPr>
                <a:r>
                  <a:rPr lang="zh-CN" altLang="en-US" sz="1400" dirty="0">
                    <a:solidFill>
                      <a:schemeClr val="tx2"/>
                    </a:solidFill>
                    <a:latin typeface="+mn-ea"/>
                  </a:rPr>
                  <a:t>我们长期为客户提供专业的</a:t>
                </a:r>
                <a:r>
                  <a:rPr lang="en-US" altLang="zh-CN" sz="1400" dirty="0">
                    <a:solidFill>
                      <a:schemeClr val="tx2"/>
                    </a:solidFill>
                    <a:latin typeface="+mn-ea"/>
                  </a:rPr>
                  <a:t>PPT</a:t>
                </a:r>
                <a:r>
                  <a:rPr lang="zh-CN" altLang="en-US" sz="1400" dirty="0">
                    <a:solidFill>
                      <a:schemeClr val="tx2"/>
                    </a:solidFill>
                    <a:latin typeface="+mn-ea"/>
                  </a:rPr>
                  <a:t>策划、设计等全程服务，凭借自身优势和专业化的独特视角为客户提供优质的</a:t>
                </a:r>
                <a:r>
                  <a:rPr lang="en-US" altLang="zh-CN" sz="1400" dirty="0">
                    <a:solidFill>
                      <a:schemeClr val="tx2"/>
                    </a:solidFill>
                    <a:latin typeface="+mn-ea"/>
                  </a:rPr>
                  <a:t>PPT</a:t>
                </a:r>
                <a:r>
                  <a:rPr lang="zh-CN" altLang="en-US" sz="1400" dirty="0">
                    <a:solidFill>
                      <a:schemeClr val="tx2"/>
                    </a:solidFill>
                    <a:latin typeface="+mn-ea"/>
                  </a:rPr>
                  <a:t>服务。</a:t>
                </a: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6561788" y="3964317"/>
              <a:ext cx="4378137" cy="313932"/>
              <a:chOff x="6561788" y="3913517"/>
              <a:chExt cx="4378137" cy="313932"/>
            </a:xfrm>
          </p:grpSpPr>
          <p:sp>
            <p:nvSpPr>
              <p:cNvPr id="52" name="Rectangle 88"/>
              <p:cNvSpPr/>
              <p:nvPr/>
            </p:nvSpPr>
            <p:spPr>
              <a:xfrm>
                <a:off x="6888816" y="3913517"/>
                <a:ext cx="4051109" cy="3139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20000"/>
                  </a:lnSpc>
                  <a:spcBef>
                    <a:spcPts val="2500"/>
                  </a:spcBef>
                  <a:defRPr/>
                </a:pPr>
                <a:r>
                  <a:rPr lang="zh-CN" altLang="en-US" sz="1200" dirty="0">
                    <a:solidFill>
                      <a:schemeClr val="tx2"/>
                    </a:solidFill>
                    <a:latin typeface="+mn-ea"/>
                  </a:rPr>
                  <a:t>我们长期为客户提供专业的</a:t>
                </a:r>
                <a:r>
                  <a:rPr lang="en-US" altLang="zh-CN" sz="1200" dirty="0">
                    <a:solidFill>
                      <a:schemeClr val="tx2"/>
                    </a:solidFill>
                    <a:latin typeface="+mn-ea"/>
                  </a:rPr>
                  <a:t>PPT</a:t>
                </a:r>
                <a:r>
                  <a:rPr lang="zh-CN" altLang="en-US" sz="1200" dirty="0">
                    <a:solidFill>
                      <a:schemeClr val="tx2"/>
                    </a:solidFill>
                    <a:latin typeface="+mn-ea"/>
                  </a:rPr>
                  <a:t>策划、设计等全程服务。</a:t>
                </a:r>
              </a:p>
            </p:txBody>
          </p:sp>
          <p:sp>
            <p:nvSpPr>
              <p:cNvPr id="53" name="Oval 90"/>
              <p:cNvSpPr/>
              <p:nvPr/>
            </p:nvSpPr>
            <p:spPr>
              <a:xfrm>
                <a:off x="6561788" y="3926245"/>
                <a:ext cx="288476" cy="288476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54" name="Freeform 26"/>
              <p:cNvSpPr>
                <a:spLocks/>
              </p:cNvSpPr>
              <p:nvPr/>
            </p:nvSpPr>
            <p:spPr bwMode="auto">
              <a:xfrm>
                <a:off x="6648767" y="4011100"/>
                <a:ext cx="114518" cy="118766"/>
              </a:xfrm>
              <a:custGeom>
                <a:avLst/>
                <a:gdLst>
                  <a:gd name="T0" fmla="*/ 103 w 274"/>
                  <a:gd name="T1" fmla="*/ 284 h 284"/>
                  <a:gd name="T2" fmla="*/ 80 w 274"/>
                  <a:gd name="T3" fmla="*/ 273 h 284"/>
                  <a:gd name="T4" fmla="*/ 9 w 274"/>
                  <a:gd name="T5" fmla="*/ 178 h 284"/>
                  <a:gd name="T6" fmla="*/ 14 w 274"/>
                  <a:gd name="T7" fmla="*/ 139 h 284"/>
                  <a:gd name="T8" fmla="*/ 53 w 274"/>
                  <a:gd name="T9" fmla="*/ 145 h 284"/>
                  <a:gd name="T10" fmla="*/ 100 w 274"/>
                  <a:gd name="T11" fmla="*/ 207 h 284"/>
                  <a:gd name="T12" fmla="*/ 219 w 274"/>
                  <a:gd name="T13" fmla="*/ 17 h 284"/>
                  <a:gd name="T14" fmla="*/ 257 w 274"/>
                  <a:gd name="T15" fmla="*/ 8 h 284"/>
                  <a:gd name="T16" fmla="*/ 266 w 274"/>
                  <a:gd name="T17" fmla="*/ 47 h 284"/>
                  <a:gd name="T18" fmla="*/ 126 w 274"/>
                  <a:gd name="T19" fmla="*/ 271 h 284"/>
                  <a:gd name="T20" fmla="*/ 104 w 274"/>
                  <a:gd name="T21" fmla="*/ 284 h 284"/>
                  <a:gd name="T22" fmla="*/ 103 w 274"/>
                  <a:gd name="T23" fmla="*/ 28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4" h="284">
                    <a:moveTo>
                      <a:pt x="103" y="284"/>
                    </a:moveTo>
                    <a:cubicBezTo>
                      <a:pt x="94" y="284"/>
                      <a:pt x="86" y="280"/>
                      <a:pt x="80" y="273"/>
                    </a:cubicBezTo>
                    <a:cubicBezTo>
                      <a:pt x="9" y="178"/>
                      <a:pt x="9" y="178"/>
                      <a:pt x="9" y="178"/>
                    </a:cubicBezTo>
                    <a:cubicBezTo>
                      <a:pt x="0" y="166"/>
                      <a:pt x="2" y="149"/>
                      <a:pt x="14" y="139"/>
                    </a:cubicBezTo>
                    <a:cubicBezTo>
                      <a:pt x="27" y="130"/>
                      <a:pt x="44" y="133"/>
                      <a:pt x="53" y="145"/>
                    </a:cubicBezTo>
                    <a:cubicBezTo>
                      <a:pt x="100" y="207"/>
                      <a:pt x="100" y="207"/>
                      <a:pt x="100" y="207"/>
                    </a:cubicBezTo>
                    <a:cubicBezTo>
                      <a:pt x="219" y="17"/>
                      <a:pt x="219" y="17"/>
                      <a:pt x="219" y="17"/>
                    </a:cubicBezTo>
                    <a:cubicBezTo>
                      <a:pt x="227" y="4"/>
                      <a:pt x="244" y="0"/>
                      <a:pt x="257" y="8"/>
                    </a:cubicBezTo>
                    <a:cubicBezTo>
                      <a:pt x="270" y="16"/>
                      <a:pt x="274" y="33"/>
                      <a:pt x="266" y="47"/>
                    </a:cubicBezTo>
                    <a:cubicBezTo>
                      <a:pt x="126" y="271"/>
                      <a:pt x="126" y="271"/>
                      <a:pt x="126" y="271"/>
                    </a:cubicBezTo>
                    <a:cubicBezTo>
                      <a:pt x="121" y="279"/>
                      <a:pt x="113" y="283"/>
                      <a:pt x="104" y="284"/>
                    </a:cubicBezTo>
                    <a:cubicBezTo>
                      <a:pt x="104" y="284"/>
                      <a:pt x="103" y="284"/>
                      <a:pt x="103" y="2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00" dirty="0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6561788" y="5250201"/>
              <a:ext cx="4224249" cy="298864"/>
              <a:chOff x="6561788" y="5199401"/>
              <a:chExt cx="4224249" cy="298864"/>
            </a:xfrm>
          </p:grpSpPr>
          <p:sp>
            <p:nvSpPr>
              <p:cNvPr id="49" name="Rectangle 84"/>
              <p:cNvSpPr/>
              <p:nvPr/>
            </p:nvSpPr>
            <p:spPr>
              <a:xfrm>
                <a:off x="6888816" y="5199401"/>
                <a:ext cx="3897221" cy="2988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20000"/>
                  </a:lnSpc>
                  <a:spcBef>
                    <a:spcPts val="2500"/>
                  </a:spcBef>
                  <a:defRPr/>
                </a:pPr>
                <a:r>
                  <a:rPr lang="zh-CN" altLang="en-US" sz="1200" dirty="0">
                    <a:solidFill>
                      <a:schemeClr val="tx2"/>
                    </a:solidFill>
                    <a:latin typeface="+mn-ea"/>
                  </a:rPr>
                  <a:t>凭借自身优势和独特视角为客户提供优质的</a:t>
                </a:r>
                <a:r>
                  <a:rPr lang="en-US" altLang="zh-CN" sz="1200" dirty="0">
                    <a:solidFill>
                      <a:schemeClr val="tx2"/>
                    </a:solidFill>
                    <a:latin typeface="+mn-ea"/>
                  </a:rPr>
                  <a:t>PPT</a:t>
                </a:r>
                <a:r>
                  <a:rPr lang="zh-CN" altLang="en-US" sz="1200" dirty="0">
                    <a:solidFill>
                      <a:schemeClr val="tx2"/>
                    </a:solidFill>
                    <a:latin typeface="+mn-ea"/>
                  </a:rPr>
                  <a:t>服务。</a:t>
                </a:r>
                <a:endParaRPr lang="en-US" altLang="zh-CN" sz="1200" dirty="0">
                  <a:solidFill>
                    <a:schemeClr val="tx2"/>
                  </a:solidFill>
                  <a:latin typeface="+mn-ea"/>
                </a:endParaRPr>
              </a:p>
            </p:txBody>
          </p:sp>
          <p:sp>
            <p:nvSpPr>
              <p:cNvPr id="50" name="Oval 86"/>
              <p:cNvSpPr/>
              <p:nvPr/>
            </p:nvSpPr>
            <p:spPr>
              <a:xfrm>
                <a:off x="6561788" y="5204595"/>
                <a:ext cx="288476" cy="28847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51" name="Freeform 105"/>
              <p:cNvSpPr>
                <a:spLocks/>
              </p:cNvSpPr>
              <p:nvPr/>
            </p:nvSpPr>
            <p:spPr bwMode="auto">
              <a:xfrm>
                <a:off x="6653517" y="5296324"/>
                <a:ext cx="105018" cy="105018"/>
              </a:xfrm>
              <a:custGeom>
                <a:avLst/>
                <a:gdLst/>
                <a:ahLst/>
                <a:cxnLst>
                  <a:cxn ang="0">
                    <a:pos x="255" y="58"/>
                  </a:cxn>
                  <a:cxn ang="0">
                    <a:pos x="257" y="53"/>
                  </a:cxn>
                  <a:cxn ang="0">
                    <a:pos x="262" y="38"/>
                  </a:cxn>
                  <a:cxn ang="0">
                    <a:pos x="257" y="24"/>
                  </a:cxn>
                  <a:cxn ang="0">
                    <a:pos x="244" y="9"/>
                  </a:cxn>
                  <a:cxn ang="0">
                    <a:pos x="241" y="5"/>
                  </a:cxn>
                  <a:cxn ang="0">
                    <a:pos x="224" y="0"/>
                  </a:cxn>
                  <a:cxn ang="0">
                    <a:pos x="210" y="5"/>
                  </a:cxn>
                  <a:cxn ang="0">
                    <a:pos x="132" y="82"/>
                  </a:cxn>
                  <a:cxn ang="0">
                    <a:pos x="58" y="9"/>
                  </a:cxn>
                  <a:cxn ang="0">
                    <a:pos x="49" y="2"/>
                  </a:cxn>
                  <a:cxn ang="0">
                    <a:pos x="27" y="2"/>
                  </a:cxn>
                  <a:cxn ang="0">
                    <a:pos x="18" y="9"/>
                  </a:cxn>
                  <a:cxn ang="0">
                    <a:pos x="9" y="18"/>
                  </a:cxn>
                  <a:cxn ang="0">
                    <a:pos x="3" y="27"/>
                  </a:cxn>
                  <a:cxn ang="0">
                    <a:pos x="3" y="49"/>
                  </a:cxn>
                  <a:cxn ang="0">
                    <a:pos x="9" y="58"/>
                  </a:cxn>
                  <a:cxn ang="0">
                    <a:pos x="9" y="205"/>
                  </a:cxn>
                  <a:cxn ang="0">
                    <a:pos x="5" y="210"/>
                  </a:cxn>
                  <a:cxn ang="0">
                    <a:pos x="0" y="225"/>
                  </a:cxn>
                  <a:cxn ang="0">
                    <a:pos x="5" y="241"/>
                  </a:cxn>
                  <a:cxn ang="0">
                    <a:pos x="18" y="254"/>
                  </a:cxn>
                  <a:cxn ang="0">
                    <a:pos x="23" y="257"/>
                  </a:cxn>
                  <a:cxn ang="0">
                    <a:pos x="38" y="263"/>
                  </a:cxn>
                  <a:cxn ang="0">
                    <a:pos x="54" y="257"/>
                  </a:cxn>
                  <a:cxn ang="0">
                    <a:pos x="132" y="181"/>
                  </a:cxn>
                  <a:cxn ang="0">
                    <a:pos x="204" y="254"/>
                  </a:cxn>
                  <a:cxn ang="0">
                    <a:pos x="214" y="261"/>
                  </a:cxn>
                  <a:cxn ang="0">
                    <a:pos x="235" y="261"/>
                  </a:cxn>
                  <a:cxn ang="0">
                    <a:pos x="244" y="254"/>
                  </a:cxn>
                  <a:cxn ang="0">
                    <a:pos x="255" y="245"/>
                  </a:cxn>
                  <a:cxn ang="0">
                    <a:pos x="261" y="236"/>
                  </a:cxn>
                  <a:cxn ang="0">
                    <a:pos x="261" y="214"/>
                  </a:cxn>
                  <a:cxn ang="0">
                    <a:pos x="255" y="205"/>
                  </a:cxn>
                </a:cxnLst>
                <a:rect l="0" t="0" r="r" b="b"/>
                <a:pathLst>
                  <a:path w="262" h="263">
                    <a:moveTo>
                      <a:pt x="181" y="132"/>
                    </a:moveTo>
                    <a:lnTo>
                      <a:pt x="255" y="58"/>
                    </a:lnTo>
                    <a:lnTo>
                      <a:pt x="255" y="58"/>
                    </a:lnTo>
                    <a:lnTo>
                      <a:pt x="257" y="53"/>
                    </a:lnTo>
                    <a:lnTo>
                      <a:pt x="261" y="49"/>
                    </a:lnTo>
                    <a:lnTo>
                      <a:pt x="262" y="38"/>
                    </a:lnTo>
                    <a:lnTo>
                      <a:pt x="261" y="27"/>
                    </a:lnTo>
                    <a:lnTo>
                      <a:pt x="257" y="24"/>
                    </a:lnTo>
                    <a:lnTo>
                      <a:pt x="255" y="18"/>
                    </a:lnTo>
                    <a:lnTo>
                      <a:pt x="244" y="9"/>
                    </a:lnTo>
                    <a:lnTo>
                      <a:pt x="244" y="9"/>
                    </a:lnTo>
                    <a:lnTo>
                      <a:pt x="241" y="5"/>
                    </a:lnTo>
                    <a:lnTo>
                      <a:pt x="235" y="2"/>
                    </a:lnTo>
                    <a:lnTo>
                      <a:pt x="224" y="0"/>
                    </a:lnTo>
                    <a:lnTo>
                      <a:pt x="214" y="2"/>
                    </a:lnTo>
                    <a:lnTo>
                      <a:pt x="210" y="5"/>
                    </a:lnTo>
                    <a:lnTo>
                      <a:pt x="204" y="9"/>
                    </a:lnTo>
                    <a:lnTo>
                      <a:pt x="132" y="82"/>
                    </a:lnTo>
                    <a:lnTo>
                      <a:pt x="58" y="9"/>
                    </a:lnTo>
                    <a:lnTo>
                      <a:pt x="58" y="9"/>
                    </a:lnTo>
                    <a:lnTo>
                      <a:pt x="54" y="5"/>
                    </a:lnTo>
                    <a:lnTo>
                      <a:pt x="49" y="2"/>
                    </a:lnTo>
                    <a:lnTo>
                      <a:pt x="38" y="0"/>
                    </a:lnTo>
                    <a:lnTo>
                      <a:pt x="27" y="2"/>
                    </a:lnTo>
                    <a:lnTo>
                      <a:pt x="23" y="5"/>
                    </a:lnTo>
                    <a:lnTo>
                      <a:pt x="18" y="9"/>
                    </a:lnTo>
                    <a:lnTo>
                      <a:pt x="9" y="18"/>
                    </a:lnTo>
                    <a:lnTo>
                      <a:pt x="9" y="18"/>
                    </a:lnTo>
                    <a:lnTo>
                      <a:pt x="5" y="24"/>
                    </a:lnTo>
                    <a:lnTo>
                      <a:pt x="3" y="27"/>
                    </a:lnTo>
                    <a:lnTo>
                      <a:pt x="0" y="38"/>
                    </a:lnTo>
                    <a:lnTo>
                      <a:pt x="3" y="49"/>
                    </a:lnTo>
                    <a:lnTo>
                      <a:pt x="5" y="53"/>
                    </a:lnTo>
                    <a:lnTo>
                      <a:pt x="9" y="58"/>
                    </a:lnTo>
                    <a:lnTo>
                      <a:pt x="83" y="132"/>
                    </a:lnTo>
                    <a:lnTo>
                      <a:pt x="9" y="205"/>
                    </a:lnTo>
                    <a:lnTo>
                      <a:pt x="9" y="205"/>
                    </a:lnTo>
                    <a:lnTo>
                      <a:pt x="5" y="210"/>
                    </a:lnTo>
                    <a:lnTo>
                      <a:pt x="3" y="214"/>
                    </a:lnTo>
                    <a:lnTo>
                      <a:pt x="0" y="225"/>
                    </a:lnTo>
                    <a:lnTo>
                      <a:pt x="3" y="236"/>
                    </a:lnTo>
                    <a:lnTo>
                      <a:pt x="5" y="241"/>
                    </a:lnTo>
                    <a:lnTo>
                      <a:pt x="9" y="245"/>
                    </a:lnTo>
                    <a:lnTo>
                      <a:pt x="18" y="254"/>
                    </a:lnTo>
                    <a:lnTo>
                      <a:pt x="18" y="254"/>
                    </a:lnTo>
                    <a:lnTo>
                      <a:pt x="23" y="257"/>
                    </a:lnTo>
                    <a:lnTo>
                      <a:pt x="27" y="261"/>
                    </a:lnTo>
                    <a:lnTo>
                      <a:pt x="38" y="263"/>
                    </a:lnTo>
                    <a:lnTo>
                      <a:pt x="49" y="261"/>
                    </a:lnTo>
                    <a:lnTo>
                      <a:pt x="54" y="257"/>
                    </a:lnTo>
                    <a:lnTo>
                      <a:pt x="58" y="254"/>
                    </a:lnTo>
                    <a:lnTo>
                      <a:pt x="132" y="181"/>
                    </a:lnTo>
                    <a:lnTo>
                      <a:pt x="204" y="254"/>
                    </a:lnTo>
                    <a:lnTo>
                      <a:pt x="204" y="254"/>
                    </a:lnTo>
                    <a:lnTo>
                      <a:pt x="210" y="257"/>
                    </a:lnTo>
                    <a:lnTo>
                      <a:pt x="214" y="261"/>
                    </a:lnTo>
                    <a:lnTo>
                      <a:pt x="224" y="263"/>
                    </a:lnTo>
                    <a:lnTo>
                      <a:pt x="235" y="261"/>
                    </a:lnTo>
                    <a:lnTo>
                      <a:pt x="241" y="257"/>
                    </a:lnTo>
                    <a:lnTo>
                      <a:pt x="244" y="254"/>
                    </a:lnTo>
                    <a:lnTo>
                      <a:pt x="255" y="245"/>
                    </a:lnTo>
                    <a:lnTo>
                      <a:pt x="255" y="245"/>
                    </a:lnTo>
                    <a:lnTo>
                      <a:pt x="257" y="241"/>
                    </a:lnTo>
                    <a:lnTo>
                      <a:pt x="261" y="236"/>
                    </a:lnTo>
                    <a:lnTo>
                      <a:pt x="262" y="225"/>
                    </a:lnTo>
                    <a:lnTo>
                      <a:pt x="261" y="214"/>
                    </a:lnTo>
                    <a:lnTo>
                      <a:pt x="257" y="210"/>
                    </a:lnTo>
                    <a:lnTo>
                      <a:pt x="255" y="205"/>
                    </a:lnTo>
                    <a:lnTo>
                      <a:pt x="181" y="13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0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6561788" y="4826595"/>
              <a:ext cx="4378137" cy="298864"/>
              <a:chOff x="6561788" y="4770773"/>
              <a:chExt cx="4378137" cy="298864"/>
            </a:xfrm>
          </p:grpSpPr>
          <p:sp>
            <p:nvSpPr>
              <p:cNvPr id="46" name="Rectangle 80"/>
              <p:cNvSpPr/>
              <p:nvPr/>
            </p:nvSpPr>
            <p:spPr>
              <a:xfrm>
                <a:off x="6888816" y="4770773"/>
                <a:ext cx="4051109" cy="2988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20000"/>
                  </a:lnSpc>
                  <a:spcBef>
                    <a:spcPts val="2500"/>
                  </a:spcBef>
                  <a:defRPr/>
                </a:pPr>
                <a:r>
                  <a:rPr lang="zh-CN" altLang="en-US" sz="1200" dirty="0">
                    <a:solidFill>
                      <a:schemeClr val="tx2"/>
                    </a:solidFill>
                    <a:latin typeface="+mn-ea"/>
                  </a:rPr>
                  <a:t>我们长期为客户提供专业的</a:t>
                </a:r>
                <a:r>
                  <a:rPr lang="en-US" altLang="zh-CN" sz="1200" dirty="0">
                    <a:solidFill>
                      <a:schemeClr val="tx2"/>
                    </a:solidFill>
                    <a:latin typeface="+mn-ea"/>
                  </a:rPr>
                  <a:t>PPT</a:t>
                </a:r>
                <a:r>
                  <a:rPr lang="zh-CN" altLang="en-US" sz="1200" dirty="0">
                    <a:solidFill>
                      <a:schemeClr val="tx2"/>
                    </a:solidFill>
                    <a:latin typeface="+mn-ea"/>
                  </a:rPr>
                  <a:t>策划、设计等全程服务。</a:t>
                </a:r>
              </a:p>
            </p:txBody>
          </p:sp>
          <p:sp>
            <p:nvSpPr>
              <p:cNvPr id="47" name="Oval 82"/>
              <p:cNvSpPr/>
              <p:nvPr/>
            </p:nvSpPr>
            <p:spPr>
              <a:xfrm>
                <a:off x="6561788" y="4775967"/>
                <a:ext cx="288476" cy="28847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48" name="Freeform 26"/>
              <p:cNvSpPr>
                <a:spLocks/>
              </p:cNvSpPr>
              <p:nvPr/>
            </p:nvSpPr>
            <p:spPr bwMode="auto">
              <a:xfrm>
                <a:off x="6648767" y="4860822"/>
                <a:ext cx="114518" cy="118766"/>
              </a:xfrm>
              <a:custGeom>
                <a:avLst/>
                <a:gdLst>
                  <a:gd name="T0" fmla="*/ 103 w 274"/>
                  <a:gd name="T1" fmla="*/ 284 h 284"/>
                  <a:gd name="T2" fmla="*/ 80 w 274"/>
                  <a:gd name="T3" fmla="*/ 273 h 284"/>
                  <a:gd name="T4" fmla="*/ 9 w 274"/>
                  <a:gd name="T5" fmla="*/ 178 h 284"/>
                  <a:gd name="T6" fmla="*/ 14 w 274"/>
                  <a:gd name="T7" fmla="*/ 139 h 284"/>
                  <a:gd name="T8" fmla="*/ 53 w 274"/>
                  <a:gd name="T9" fmla="*/ 145 h 284"/>
                  <a:gd name="T10" fmla="*/ 100 w 274"/>
                  <a:gd name="T11" fmla="*/ 207 h 284"/>
                  <a:gd name="T12" fmla="*/ 219 w 274"/>
                  <a:gd name="T13" fmla="*/ 17 h 284"/>
                  <a:gd name="T14" fmla="*/ 257 w 274"/>
                  <a:gd name="T15" fmla="*/ 8 h 284"/>
                  <a:gd name="T16" fmla="*/ 266 w 274"/>
                  <a:gd name="T17" fmla="*/ 47 h 284"/>
                  <a:gd name="T18" fmla="*/ 126 w 274"/>
                  <a:gd name="T19" fmla="*/ 271 h 284"/>
                  <a:gd name="T20" fmla="*/ 104 w 274"/>
                  <a:gd name="T21" fmla="*/ 284 h 284"/>
                  <a:gd name="T22" fmla="*/ 103 w 274"/>
                  <a:gd name="T23" fmla="*/ 28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4" h="284">
                    <a:moveTo>
                      <a:pt x="103" y="284"/>
                    </a:moveTo>
                    <a:cubicBezTo>
                      <a:pt x="94" y="284"/>
                      <a:pt x="86" y="280"/>
                      <a:pt x="80" y="273"/>
                    </a:cubicBezTo>
                    <a:cubicBezTo>
                      <a:pt x="9" y="178"/>
                      <a:pt x="9" y="178"/>
                      <a:pt x="9" y="178"/>
                    </a:cubicBezTo>
                    <a:cubicBezTo>
                      <a:pt x="0" y="166"/>
                      <a:pt x="2" y="149"/>
                      <a:pt x="14" y="139"/>
                    </a:cubicBezTo>
                    <a:cubicBezTo>
                      <a:pt x="27" y="130"/>
                      <a:pt x="44" y="133"/>
                      <a:pt x="53" y="145"/>
                    </a:cubicBezTo>
                    <a:cubicBezTo>
                      <a:pt x="100" y="207"/>
                      <a:pt x="100" y="207"/>
                      <a:pt x="100" y="207"/>
                    </a:cubicBezTo>
                    <a:cubicBezTo>
                      <a:pt x="219" y="17"/>
                      <a:pt x="219" y="17"/>
                      <a:pt x="219" y="17"/>
                    </a:cubicBezTo>
                    <a:cubicBezTo>
                      <a:pt x="227" y="4"/>
                      <a:pt x="244" y="0"/>
                      <a:pt x="257" y="8"/>
                    </a:cubicBezTo>
                    <a:cubicBezTo>
                      <a:pt x="270" y="16"/>
                      <a:pt x="274" y="33"/>
                      <a:pt x="266" y="47"/>
                    </a:cubicBezTo>
                    <a:cubicBezTo>
                      <a:pt x="126" y="271"/>
                      <a:pt x="126" y="271"/>
                      <a:pt x="126" y="271"/>
                    </a:cubicBezTo>
                    <a:cubicBezTo>
                      <a:pt x="121" y="279"/>
                      <a:pt x="113" y="283"/>
                      <a:pt x="104" y="284"/>
                    </a:cubicBezTo>
                    <a:cubicBezTo>
                      <a:pt x="104" y="284"/>
                      <a:pt x="103" y="284"/>
                      <a:pt x="103" y="2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00" dirty="0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6561788" y="4402990"/>
              <a:ext cx="4224249" cy="298864"/>
              <a:chOff x="6561788" y="4342145"/>
              <a:chExt cx="4224249" cy="298864"/>
            </a:xfrm>
          </p:grpSpPr>
          <p:sp>
            <p:nvSpPr>
              <p:cNvPr id="43" name="Rectangle 76"/>
              <p:cNvSpPr/>
              <p:nvPr/>
            </p:nvSpPr>
            <p:spPr>
              <a:xfrm>
                <a:off x="6888816" y="4342145"/>
                <a:ext cx="3897221" cy="29886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120000"/>
                  </a:lnSpc>
                  <a:spcBef>
                    <a:spcPts val="2500"/>
                  </a:spcBef>
                  <a:defRPr/>
                </a:pPr>
                <a:r>
                  <a:rPr lang="zh-CN" altLang="en-US" sz="1200" dirty="0">
                    <a:solidFill>
                      <a:schemeClr val="tx2"/>
                    </a:solidFill>
                    <a:latin typeface="+mn-ea"/>
                  </a:rPr>
                  <a:t>凭借自身优势和独特视角为客户提供优质的</a:t>
                </a:r>
                <a:r>
                  <a:rPr lang="en-US" altLang="zh-CN" sz="1200" dirty="0">
                    <a:solidFill>
                      <a:schemeClr val="tx2"/>
                    </a:solidFill>
                    <a:latin typeface="+mn-ea"/>
                  </a:rPr>
                  <a:t>PPT</a:t>
                </a:r>
                <a:r>
                  <a:rPr lang="zh-CN" altLang="en-US" sz="1200" dirty="0">
                    <a:solidFill>
                      <a:schemeClr val="tx2"/>
                    </a:solidFill>
                    <a:latin typeface="+mn-ea"/>
                  </a:rPr>
                  <a:t>服务。</a:t>
                </a:r>
                <a:endParaRPr lang="en-US" sz="1200" dirty="0">
                  <a:solidFill>
                    <a:schemeClr val="tx2"/>
                  </a:solidFill>
                  <a:latin typeface="+mn-ea"/>
                </a:endParaRPr>
              </a:p>
            </p:txBody>
          </p:sp>
          <p:sp>
            <p:nvSpPr>
              <p:cNvPr id="44" name="Oval 78"/>
              <p:cNvSpPr/>
              <p:nvPr/>
            </p:nvSpPr>
            <p:spPr>
              <a:xfrm>
                <a:off x="6561788" y="4347339"/>
                <a:ext cx="288476" cy="28847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5" name="Freeform 105"/>
              <p:cNvSpPr>
                <a:spLocks/>
              </p:cNvSpPr>
              <p:nvPr/>
            </p:nvSpPr>
            <p:spPr bwMode="auto">
              <a:xfrm>
                <a:off x="6653517" y="4439068"/>
                <a:ext cx="105018" cy="105018"/>
              </a:xfrm>
              <a:custGeom>
                <a:avLst/>
                <a:gdLst/>
                <a:ahLst/>
                <a:cxnLst>
                  <a:cxn ang="0">
                    <a:pos x="255" y="58"/>
                  </a:cxn>
                  <a:cxn ang="0">
                    <a:pos x="257" y="53"/>
                  </a:cxn>
                  <a:cxn ang="0">
                    <a:pos x="262" y="38"/>
                  </a:cxn>
                  <a:cxn ang="0">
                    <a:pos x="257" y="24"/>
                  </a:cxn>
                  <a:cxn ang="0">
                    <a:pos x="244" y="9"/>
                  </a:cxn>
                  <a:cxn ang="0">
                    <a:pos x="241" y="5"/>
                  </a:cxn>
                  <a:cxn ang="0">
                    <a:pos x="224" y="0"/>
                  </a:cxn>
                  <a:cxn ang="0">
                    <a:pos x="210" y="5"/>
                  </a:cxn>
                  <a:cxn ang="0">
                    <a:pos x="132" y="82"/>
                  </a:cxn>
                  <a:cxn ang="0">
                    <a:pos x="58" y="9"/>
                  </a:cxn>
                  <a:cxn ang="0">
                    <a:pos x="49" y="2"/>
                  </a:cxn>
                  <a:cxn ang="0">
                    <a:pos x="27" y="2"/>
                  </a:cxn>
                  <a:cxn ang="0">
                    <a:pos x="18" y="9"/>
                  </a:cxn>
                  <a:cxn ang="0">
                    <a:pos x="9" y="18"/>
                  </a:cxn>
                  <a:cxn ang="0">
                    <a:pos x="3" y="27"/>
                  </a:cxn>
                  <a:cxn ang="0">
                    <a:pos x="3" y="49"/>
                  </a:cxn>
                  <a:cxn ang="0">
                    <a:pos x="9" y="58"/>
                  </a:cxn>
                  <a:cxn ang="0">
                    <a:pos x="9" y="205"/>
                  </a:cxn>
                  <a:cxn ang="0">
                    <a:pos x="5" y="210"/>
                  </a:cxn>
                  <a:cxn ang="0">
                    <a:pos x="0" y="225"/>
                  </a:cxn>
                  <a:cxn ang="0">
                    <a:pos x="5" y="241"/>
                  </a:cxn>
                  <a:cxn ang="0">
                    <a:pos x="18" y="254"/>
                  </a:cxn>
                  <a:cxn ang="0">
                    <a:pos x="23" y="257"/>
                  </a:cxn>
                  <a:cxn ang="0">
                    <a:pos x="38" y="263"/>
                  </a:cxn>
                  <a:cxn ang="0">
                    <a:pos x="54" y="257"/>
                  </a:cxn>
                  <a:cxn ang="0">
                    <a:pos x="132" y="181"/>
                  </a:cxn>
                  <a:cxn ang="0">
                    <a:pos x="204" y="254"/>
                  </a:cxn>
                  <a:cxn ang="0">
                    <a:pos x="214" y="261"/>
                  </a:cxn>
                  <a:cxn ang="0">
                    <a:pos x="235" y="261"/>
                  </a:cxn>
                  <a:cxn ang="0">
                    <a:pos x="244" y="254"/>
                  </a:cxn>
                  <a:cxn ang="0">
                    <a:pos x="255" y="245"/>
                  </a:cxn>
                  <a:cxn ang="0">
                    <a:pos x="261" y="236"/>
                  </a:cxn>
                  <a:cxn ang="0">
                    <a:pos x="261" y="214"/>
                  </a:cxn>
                  <a:cxn ang="0">
                    <a:pos x="255" y="205"/>
                  </a:cxn>
                </a:cxnLst>
                <a:rect l="0" t="0" r="r" b="b"/>
                <a:pathLst>
                  <a:path w="262" h="263">
                    <a:moveTo>
                      <a:pt x="181" y="132"/>
                    </a:moveTo>
                    <a:lnTo>
                      <a:pt x="255" y="58"/>
                    </a:lnTo>
                    <a:lnTo>
                      <a:pt x="255" y="58"/>
                    </a:lnTo>
                    <a:lnTo>
                      <a:pt x="257" y="53"/>
                    </a:lnTo>
                    <a:lnTo>
                      <a:pt x="261" y="49"/>
                    </a:lnTo>
                    <a:lnTo>
                      <a:pt x="262" y="38"/>
                    </a:lnTo>
                    <a:lnTo>
                      <a:pt x="261" y="27"/>
                    </a:lnTo>
                    <a:lnTo>
                      <a:pt x="257" y="24"/>
                    </a:lnTo>
                    <a:lnTo>
                      <a:pt x="255" y="18"/>
                    </a:lnTo>
                    <a:lnTo>
                      <a:pt x="244" y="9"/>
                    </a:lnTo>
                    <a:lnTo>
                      <a:pt x="244" y="9"/>
                    </a:lnTo>
                    <a:lnTo>
                      <a:pt x="241" y="5"/>
                    </a:lnTo>
                    <a:lnTo>
                      <a:pt x="235" y="2"/>
                    </a:lnTo>
                    <a:lnTo>
                      <a:pt x="224" y="0"/>
                    </a:lnTo>
                    <a:lnTo>
                      <a:pt x="214" y="2"/>
                    </a:lnTo>
                    <a:lnTo>
                      <a:pt x="210" y="5"/>
                    </a:lnTo>
                    <a:lnTo>
                      <a:pt x="204" y="9"/>
                    </a:lnTo>
                    <a:lnTo>
                      <a:pt x="132" y="82"/>
                    </a:lnTo>
                    <a:lnTo>
                      <a:pt x="58" y="9"/>
                    </a:lnTo>
                    <a:lnTo>
                      <a:pt x="58" y="9"/>
                    </a:lnTo>
                    <a:lnTo>
                      <a:pt x="54" y="5"/>
                    </a:lnTo>
                    <a:lnTo>
                      <a:pt x="49" y="2"/>
                    </a:lnTo>
                    <a:lnTo>
                      <a:pt x="38" y="0"/>
                    </a:lnTo>
                    <a:lnTo>
                      <a:pt x="27" y="2"/>
                    </a:lnTo>
                    <a:lnTo>
                      <a:pt x="23" y="5"/>
                    </a:lnTo>
                    <a:lnTo>
                      <a:pt x="18" y="9"/>
                    </a:lnTo>
                    <a:lnTo>
                      <a:pt x="9" y="18"/>
                    </a:lnTo>
                    <a:lnTo>
                      <a:pt x="9" y="18"/>
                    </a:lnTo>
                    <a:lnTo>
                      <a:pt x="5" y="24"/>
                    </a:lnTo>
                    <a:lnTo>
                      <a:pt x="3" y="27"/>
                    </a:lnTo>
                    <a:lnTo>
                      <a:pt x="0" y="38"/>
                    </a:lnTo>
                    <a:lnTo>
                      <a:pt x="3" y="49"/>
                    </a:lnTo>
                    <a:lnTo>
                      <a:pt x="5" y="53"/>
                    </a:lnTo>
                    <a:lnTo>
                      <a:pt x="9" y="58"/>
                    </a:lnTo>
                    <a:lnTo>
                      <a:pt x="83" y="132"/>
                    </a:lnTo>
                    <a:lnTo>
                      <a:pt x="9" y="205"/>
                    </a:lnTo>
                    <a:lnTo>
                      <a:pt x="9" y="205"/>
                    </a:lnTo>
                    <a:lnTo>
                      <a:pt x="5" y="210"/>
                    </a:lnTo>
                    <a:lnTo>
                      <a:pt x="3" y="214"/>
                    </a:lnTo>
                    <a:lnTo>
                      <a:pt x="0" y="225"/>
                    </a:lnTo>
                    <a:lnTo>
                      <a:pt x="3" y="236"/>
                    </a:lnTo>
                    <a:lnTo>
                      <a:pt x="5" y="241"/>
                    </a:lnTo>
                    <a:lnTo>
                      <a:pt x="9" y="245"/>
                    </a:lnTo>
                    <a:lnTo>
                      <a:pt x="18" y="254"/>
                    </a:lnTo>
                    <a:lnTo>
                      <a:pt x="18" y="254"/>
                    </a:lnTo>
                    <a:lnTo>
                      <a:pt x="23" y="257"/>
                    </a:lnTo>
                    <a:lnTo>
                      <a:pt x="27" y="261"/>
                    </a:lnTo>
                    <a:lnTo>
                      <a:pt x="38" y="263"/>
                    </a:lnTo>
                    <a:lnTo>
                      <a:pt x="49" y="261"/>
                    </a:lnTo>
                    <a:lnTo>
                      <a:pt x="54" y="257"/>
                    </a:lnTo>
                    <a:lnTo>
                      <a:pt x="58" y="254"/>
                    </a:lnTo>
                    <a:lnTo>
                      <a:pt x="132" y="181"/>
                    </a:lnTo>
                    <a:lnTo>
                      <a:pt x="204" y="254"/>
                    </a:lnTo>
                    <a:lnTo>
                      <a:pt x="204" y="254"/>
                    </a:lnTo>
                    <a:lnTo>
                      <a:pt x="210" y="257"/>
                    </a:lnTo>
                    <a:lnTo>
                      <a:pt x="214" y="261"/>
                    </a:lnTo>
                    <a:lnTo>
                      <a:pt x="224" y="263"/>
                    </a:lnTo>
                    <a:lnTo>
                      <a:pt x="235" y="261"/>
                    </a:lnTo>
                    <a:lnTo>
                      <a:pt x="241" y="257"/>
                    </a:lnTo>
                    <a:lnTo>
                      <a:pt x="244" y="254"/>
                    </a:lnTo>
                    <a:lnTo>
                      <a:pt x="255" y="245"/>
                    </a:lnTo>
                    <a:lnTo>
                      <a:pt x="255" y="245"/>
                    </a:lnTo>
                    <a:lnTo>
                      <a:pt x="257" y="241"/>
                    </a:lnTo>
                    <a:lnTo>
                      <a:pt x="261" y="236"/>
                    </a:lnTo>
                    <a:lnTo>
                      <a:pt x="262" y="225"/>
                    </a:lnTo>
                    <a:lnTo>
                      <a:pt x="261" y="214"/>
                    </a:lnTo>
                    <a:lnTo>
                      <a:pt x="257" y="210"/>
                    </a:lnTo>
                    <a:lnTo>
                      <a:pt x="255" y="205"/>
                    </a:lnTo>
                    <a:lnTo>
                      <a:pt x="181" y="13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00"/>
              </a:p>
            </p:txBody>
          </p:sp>
        </p:grpSp>
      </p:grpSp>
      <p:sp>
        <p:nvSpPr>
          <p:cNvPr id="57" name="Shape 2022"/>
          <p:cNvSpPr/>
          <p:nvPr/>
        </p:nvSpPr>
        <p:spPr>
          <a:xfrm>
            <a:off x="3873971" y="2623636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 algn="ctr"/>
            <a:r>
              <a:rPr lang="zh-CN" altLang="en-US" sz="1800" dirty="0">
                <a:solidFill>
                  <a:schemeClr val="bg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58" name="Shape 2022"/>
          <p:cNvSpPr/>
          <p:nvPr/>
        </p:nvSpPr>
        <p:spPr>
          <a:xfrm>
            <a:off x="3873971" y="3400514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 algn="ctr"/>
            <a:r>
              <a:rPr lang="zh-CN" altLang="en-US" sz="1800" dirty="0">
                <a:solidFill>
                  <a:schemeClr val="bg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59" name="Shape 2022"/>
          <p:cNvSpPr/>
          <p:nvPr/>
        </p:nvSpPr>
        <p:spPr>
          <a:xfrm>
            <a:off x="3873971" y="4177392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 algn="ctr"/>
            <a:r>
              <a:rPr lang="zh-CN" altLang="en-US" sz="1800" dirty="0">
                <a:solidFill>
                  <a:schemeClr val="bg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60" name="Shape 2022"/>
          <p:cNvSpPr/>
          <p:nvPr/>
        </p:nvSpPr>
        <p:spPr>
          <a:xfrm>
            <a:off x="3873971" y="4954271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 algn="ctr"/>
            <a:r>
              <a:rPr lang="zh-CN" altLang="en-US" sz="1800" dirty="0">
                <a:solidFill>
                  <a:schemeClr val="bg1"/>
                </a:solidFill>
                <a:latin typeface="+mj-ea"/>
                <a:ea typeface="+mj-ea"/>
              </a:rPr>
              <a:t>标题内容</a:t>
            </a:r>
          </a:p>
        </p:txBody>
      </p:sp>
    </p:spTree>
    <p:extLst>
      <p:ext uri="{BB962C8B-B14F-4D97-AF65-F5344CB8AC3E}">
        <p14:creationId xmlns:p14="http://schemas.microsoft.com/office/powerpoint/2010/main" val="323088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85185E-6 L 0.11393 -1.85185E-6 " pathEditMode="relative" rAng="0" ptsTypes="AA">
                                      <p:cBhvr>
                                        <p:cTn id="29" dur="15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  <p:bldP spid="6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0295" y="1611086"/>
            <a:ext cx="3850228" cy="382191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123462" y="2983435"/>
            <a:ext cx="19180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accent1"/>
                </a:solidFill>
                <a:latin typeface="+mj-ea"/>
                <a:ea typeface="+mj-ea"/>
              </a:rPr>
              <a:t>目录</a:t>
            </a:r>
            <a:endParaRPr lang="en-US" altLang="zh-CN" sz="4000" dirty="0">
              <a:solidFill>
                <a:schemeClr val="accent1"/>
              </a:solidFill>
              <a:latin typeface="+mj-ea"/>
              <a:ea typeface="+mj-ea"/>
            </a:endParaRPr>
          </a:p>
          <a:p>
            <a:pPr algn="ctr"/>
            <a:r>
              <a:rPr lang="en-US" altLang="zh-CN" sz="240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CONTENTS</a:t>
            </a:r>
            <a:endParaRPr lang="zh-CN" altLang="en-US" sz="2400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8" name="流程图: 离页连接符 7"/>
          <p:cNvSpPr/>
          <p:nvPr/>
        </p:nvSpPr>
        <p:spPr>
          <a:xfrm>
            <a:off x="5762171" y="1562101"/>
            <a:ext cx="778668" cy="725714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spc="100" dirty="0">
                <a:latin typeface="+mj-ea"/>
                <a:ea typeface="+mj-ea"/>
              </a:rPr>
              <a:t>01</a:t>
            </a:r>
            <a:endParaRPr lang="zh-CN" altLang="en-US" sz="2400" spc="100" dirty="0">
              <a:latin typeface="+mj-ea"/>
              <a:ea typeface="+mj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891832" y="1519072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accent1"/>
                </a:solidFill>
                <a:latin typeface="+mj-ea"/>
                <a:ea typeface="+mj-ea"/>
              </a:rPr>
              <a:t>添加目录标题内容</a:t>
            </a:r>
          </a:p>
        </p:txBody>
      </p:sp>
      <p:cxnSp>
        <p:nvCxnSpPr>
          <p:cNvPr id="10" name="直接连接符 9"/>
          <p:cNvCxnSpPr>
            <a:cxnSpLocks/>
          </p:cNvCxnSpPr>
          <p:nvPr/>
        </p:nvCxnSpPr>
        <p:spPr>
          <a:xfrm>
            <a:off x="6710857" y="2151744"/>
            <a:ext cx="37684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图: 离页连接符 10"/>
          <p:cNvSpPr/>
          <p:nvPr/>
        </p:nvSpPr>
        <p:spPr>
          <a:xfrm>
            <a:off x="5762171" y="2563587"/>
            <a:ext cx="778668" cy="725714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latin typeface="+mj-ea"/>
                <a:ea typeface="+mj-ea"/>
              </a:rPr>
              <a:t>02</a:t>
            </a:r>
            <a:endParaRPr lang="zh-CN" altLang="en-US" sz="2400" dirty="0">
              <a:latin typeface="+mj-ea"/>
              <a:ea typeface="+mj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891832" y="2520558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accent2"/>
                </a:solidFill>
                <a:latin typeface="+mj-ea"/>
                <a:ea typeface="+mj-ea"/>
              </a:rPr>
              <a:t>添加目录标题内容</a:t>
            </a:r>
          </a:p>
        </p:txBody>
      </p:sp>
      <p:cxnSp>
        <p:nvCxnSpPr>
          <p:cNvPr id="13" name="直接连接符 12"/>
          <p:cNvCxnSpPr>
            <a:cxnSpLocks/>
          </p:cNvCxnSpPr>
          <p:nvPr/>
        </p:nvCxnSpPr>
        <p:spPr>
          <a:xfrm>
            <a:off x="6710857" y="3153230"/>
            <a:ext cx="37684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流程图: 离页连接符 13"/>
          <p:cNvSpPr/>
          <p:nvPr/>
        </p:nvSpPr>
        <p:spPr>
          <a:xfrm>
            <a:off x="5762171" y="3565073"/>
            <a:ext cx="778668" cy="725714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latin typeface="+mj-ea"/>
                <a:ea typeface="+mj-ea"/>
              </a:rPr>
              <a:t>03</a:t>
            </a:r>
            <a:endParaRPr lang="zh-CN" altLang="en-US" sz="2400" dirty="0">
              <a:latin typeface="+mj-ea"/>
              <a:ea typeface="+mj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91832" y="352204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accent3"/>
                </a:solidFill>
                <a:latin typeface="+mj-ea"/>
                <a:ea typeface="+mj-ea"/>
              </a:rPr>
              <a:t>添加目录标题内容</a:t>
            </a:r>
          </a:p>
        </p:txBody>
      </p:sp>
      <p:cxnSp>
        <p:nvCxnSpPr>
          <p:cNvPr id="16" name="直接连接符 15"/>
          <p:cNvCxnSpPr>
            <a:cxnSpLocks/>
          </p:cNvCxnSpPr>
          <p:nvPr/>
        </p:nvCxnSpPr>
        <p:spPr>
          <a:xfrm>
            <a:off x="6710857" y="4154716"/>
            <a:ext cx="37684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流程图: 离页连接符 16"/>
          <p:cNvSpPr/>
          <p:nvPr/>
        </p:nvSpPr>
        <p:spPr>
          <a:xfrm>
            <a:off x="5762171" y="4566559"/>
            <a:ext cx="778668" cy="725714"/>
          </a:xfrm>
          <a:prstGeom prst="flowChartOffpageConnector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200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latin typeface="+mj-ea"/>
                <a:ea typeface="+mj-ea"/>
              </a:rPr>
              <a:t>04</a:t>
            </a:r>
            <a:endParaRPr lang="zh-CN" altLang="en-US" sz="2400" dirty="0">
              <a:latin typeface="+mj-ea"/>
              <a:ea typeface="+mj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891832" y="4523530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accent4"/>
                </a:solidFill>
                <a:latin typeface="+mj-ea"/>
                <a:ea typeface="+mj-ea"/>
              </a:rPr>
              <a:t>添加目录标题内容</a:t>
            </a:r>
          </a:p>
        </p:txBody>
      </p:sp>
      <p:cxnSp>
        <p:nvCxnSpPr>
          <p:cNvPr id="19" name="直接连接符 18"/>
          <p:cNvCxnSpPr>
            <a:cxnSpLocks/>
          </p:cNvCxnSpPr>
          <p:nvPr/>
        </p:nvCxnSpPr>
        <p:spPr>
          <a:xfrm>
            <a:off x="6710857" y="5156202"/>
            <a:ext cx="376845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77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5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4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44444E-6 L 2.70833E-6 -0.10903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4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4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3.7037E-7 L 2.70833E-6 -0.10903 " pathEditMode="relative" rAng="0" ptsTypes="AA">
                                      <p:cBhvr>
                                        <p:cTn id="39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25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250"/>
                            </p:stCondLst>
                            <p:childTnLst>
                              <p:par>
                                <p:cTn id="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1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L 2.70833E-6 -0.10903 " pathEditMode="relative" rAng="0" ptsTypes="AA">
                                      <p:cBhvr>
                                        <p:cTn id="54" dur="10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1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100"/>
                            </p:stCondLst>
                            <p:childTnLst>
                              <p:par>
                                <p:cTn id="6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9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11022E-16 L 2.70833E-6 -0.10903 " pathEditMode="relative" rAng="0" ptsTypes="AA">
                                      <p:cBhvr>
                                        <p:cTn id="69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95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950"/>
                            </p:stCondLst>
                            <p:childTnLst>
                              <p:par>
                                <p:cTn id="7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1" grpId="0" animBg="1"/>
      <p:bldP spid="11" grpId="1" animBg="1"/>
      <p:bldP spid="14" grpId="0" animBg="1"/>
      <p:bldP spid="14" grpId="1" animBg="1"/>
      <p:bldP spid="17" grpId="0" animBg="1"/>
      <p:bldP spid="17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4628412" y="2476089"/>
            <a:ext cx="2935176" cy="2935174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5746160" y="3595648"/>
            <a:ext cx="2028428" cy="2024353"/>
          </a:xfrm>
          <a:custGeom>
            <a:avLst/>
            <a:gdLst>
              <a:gd name="T0" fmla="*/ 933 w 933"/>
              <a:gd name="T1" fmla="*/ 0 h 932"/>
              <a:gd name="T2" fmla="*/ 933 w 933"/>
              <a:gd name="T3" fmla="*/ 320 h 932"/>
              <a:gd name="T4" fmla="*/ 320 w 933"/>
              <a:gd name="T5" fmla="*/ 932 h 932"/>
              <a:gd name="T6" fmla="*/ 0 w 933"/>
              <a:gd name="T7" fmla="*/ 932 h 932"/>
              <a:gd name="T8" fmla="*/ 273 w 933"/>
              <a:gd name="T9" fmla="*/ 273 h 932"/>
              <a:gd name="T10" fmla="*/ 933 w 933"/>
              <a:gd name="T11" fmla="*/ 0 h 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3" h="932">
                <a:moveTo>
                  <a:pt x="933" y="0"/>
                </a:moveTo>
                <a:cubicBezTo>
                  <a:pt x="933" y="320"/>
                  <a:pt x="933" y="320"/>
                  <a:pt x="933" y="320"/>
                </a:cubicBezTo>
                <a:cubicBezTo>
                  <a:pt x="595" y="320"/>
                  <a:pt x="320" y="595"/>
                  <a:pt x="320" y="932"/>
                </a:cubicBezTo>
                <a:cubicBezTo>
                  <a:pt x="0" y="932"/>
                  <a:pt x="0" y="932"/>
                  <a:pt x="0" y="932"/>
                </a:cubicBezTo>
                <a:cubicBezTo>
                  <a:pt x="0" y="683"/>
                  <a:pt x="97" y="449"/>
                  <a:pt x="273" y="273"/>
                </a:cubicBezTo>
                <a:cubicBezTo>
                  <a:pt x="450" y="97"/>
                  <a:pt x="684" y="0"/>
                  <a:pt x="9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>
            <a:off x="5746160" y="2265765"/>
            <a:ext cx="2028428" cy="2024353"/>
          </a:xfrm>
          <a:custGeom>
            <a:avLst/>
            <a:gdLst>
              <a:gd name="T0" fmla="*/ 933 w 933"/>
              <a:gd name="T1" fmla="*/ 932 h 932"/>
              <a:gd name="T2" fmla="*/ 933 w 933"/>
              <a:gd name="T3" fmla="*/ 612 h 932"/>
              <a:gd name="T4" fmla="*/ 320 w 933"/>
              <a:gd name="T5" fmla="*/ 0 h 932"/>
              <a:gd name="T6" fmla="*/ 0 w 933"/>
              <a:gd name="T7" fmla="*/ 0 h 932"/>
              <a:gd name="T8" fmla="*/ 273 w 933"/>
              <a:gd name="T9" fmla="*/ 659 h 932"/>
              <a:gd name="T10" fmla="*/ 933 w 933"/>
              <a:gd name="T11" fmla="*/ 932 h 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3" h="932">
                <a:moveTo>
                  <a:pt x="933" y="932"/>
                </a:moveTo>
                <a:cubicBezTo>
                  <a:pt x="933" y="612"/>
                  <a:pt x="933" y="612"/>
                  <a:pt x="933" y="612"/>
                </a:cubicBezTo>
                <a:cubicBezTo>
                  <a:pt x="595" y="612"/>
                  <a:pt x="320" y="338"/>
                  <a:pt x="32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49"/>
                  <a:pt x="97" y="483"/>
                  <a:pt x="273" y="659"/>
                </a:cubicBezTo>
                <a:cubicBezTo>
                  <a:pt x="450" y="835"/>
                  <a:pt x="684" y="932"/>
                  <a:pt x="933" y="93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>
            <a:off x="4414240" y="2265765"/>
            <a:ext cx="2028428" cy="2024353"/>
          </a:xfrm>
          <a:custGeom>
            <a:avLst/>
            <a:gdLst>
              <a:gd name="T0" fmla="*/ 0 w 933"/>
              <a:gd name="T1" fmla="*/ 932 h 932"/>
              <a:gd name="T2" fmla="*/ 0 w 933"/>
              <a:gd name="T3" fmla="*/ 612 h 932"/>
              <a:gd name="T4" fmla="*/ 613 w 933"/>
              <a:gd name="T5" fmla="*/ 0 h 932"/>
              <a:gd name="T6" fmla="*/ 933 w 933"/>
              <a:gd name="T7" fmla="*/ 0 h 932"/>
              <a:gd name="T8" fmla="*/ 660 w 933"/>
              <a:gd name="T9" fmla="*/ 659 h 932"/>
              <a:gd name="T10" fmla="*/ 0 w 933"/>
              <a:gd name="T11" fmla="*/ 932 h 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3" h="932">
                <a:moveTo>
                  <a:pt x="0" y="932"/>
                </a:moveTo>
                <a:cubicBezTo>
                  <a:pt x="0" y="612"/>
                  <a:pt x="0" y="612"/>
                  <a:pt x="0" y="612"/>
                </a:cubicBezTo>
                <a:cubicBezTo>
                  <a:pt x="338" y="612"/>
                  <a:pt x="613" y="338"/>
                  <a:pt x="613" y="0"/>
                </a:cubicBezTo>
                <a:cubicBezTo>
                  <a:pt x="933" y="0"/>
                  <a:pt x="933" y="0"/>
                  <a:pt x="933" y="0"/>
                </a:cubicBezTo>
                <a:cubicBezTo>
                  <a:pt x="933" y="249"/>
                  <a:pt x="836" y="483"/>
                  <a:pt x="660" y="659"/>
                </a:cubicBezTo>
                <a:cubicBezTo>
                  <a:pt x="484" y="835"/>
                  <a:pt x="249" y="932"/>
                  <a:pt x="0" y="9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4414240" y="3595648"/>
            <a:ext cx="1680175" cy="2012134"/>
          </a:xfrm>
          <a:custGeom>
            <a:avLst/>
            <a:gdLst>
              <a:gd name="T0" fmla="*/ 773 w 773"/>
              <a:gd name="T1" fmla="*/ 410 h 926"/>
              <a:gd name="T2" fmla="*/ 660 w 773"/>
              <a:gd name="T3" fmla="*/ 273 h 926"/>
              <a:gd name="T4" fmla="*/ 0 w 773"/>
              <a:gd name="T5" fmla="*/ 0 h 926"/>
              <a:gd name="T6" fmla="*/ 0 w 773"/>
              <a:gd name="T7" fmla="*/ 320 h 926"/>
              <a:gd name="T8" fmla="*/ 613 w 773"/>
              <a:gd name="T9" fmla="*/ 926 h 926"/>
              <a:gd name="T10" fmla="*/ 773 w 773"/>
              <a:gd name="T11" fmla="*/ 410 h 9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73" h="926">
                <a:moveTo>
                  <a:pt x="773" y="410"/>
                </a:moveTo>
                <a:cubicBezTo>
                  <a:pt x="740" y="361"/>
                  <a:pt x="702" y="316"/>
                  <a:pt x="660" y="273"/>
                </a:cubicBezTo>
                <a:cubicBezTo>
                  <a:pt x="484" y="97"/>
                  <a:pt x="249" y="0"/>
                  <a:pt x="0" y="0"/>
                </a:cubicBezTo>
                <a:cubicBezTo>
                  <a:pt x="0" y="320"/>
                  <a:pt x="0" y="320"/>
                  <a:pt x="0" y="320"/>
                </a:cubicBezTo>
                <a:cubicBezTo>
                  <a:pt x="336" y="320"/>
                  <a:pt x="609" y="591"/>
                  <a:pt x="613" y="926"/>
                </a:cubicBezTo>
                <a:cubicBezTo>
                  <a:pt x="614" y="739"/>
                  <a:pt x="670" y="561"/>
                  <a:pt x="773" y="41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6440631" y="5607782"/>
            <a:ext cx="2037" cy="12219"/>
          </a:xfrm>
          <a:custGeom>
            <a:avLst/>
            <a:gdLst>
              <a:gd name="T0" fmla="*/ 0 w 1"/>
              <a:gd name="T1" fmla="*/ 6 h 6"/>
              <a:gd name="T2" fmla="*/ 1 w 1"/>
              <a:gd name="T3" fmla="*/ 6 h 6"/>
              <a:gd name="T4" fmla="*/ 1 w 1"/>
              <a:gd name="T5" fmla="*/ 0 h 6"/>
              <a:gd name="T6" fmla="*/ 0 w 1"/>
              <a:gd name="T7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6">
                <a:moveTo>
                  <a:pt x="0" y="6"/>
                </a:moveTo>
                <a:cubicBezTo>
                  <a:pt x="1" y="6"/>
                  <a:pt x="1" y="6"/>
                  <a:pt x="1" y="6"/>
                </a:cubicBezTo>
                <a:cubicBezTo>
                  <a:pt x="1" y="4"/>
                  <a:pt x="1" y="2"/>
                  <a:pt x="1" y="0"/>
                </a:cubicBezTo>
                <a:cubicBezTo>
                  <a:pt x="1" y="2"/>
                  <a:pt x="0" y="4"/>
                  <a:pt x="0" y="6"/>
                </a:cubicBezTo>
                <a:close/>
              </a:path>
            </a:pathLst>
          </a:custGeom>
          <a:solidFill>
            <a:srgbClr val="5858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802945" y="2725693"/>
            <a:ext cx="6270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1"/>
                </a:solidFill>
                <a:latin typeface="+mj-lt"/>
              </a:rPr>
              <a:t>01</a:t>
            </a:r>
            <a:endParaRPr lang="zh-CN" altLang="en-US" sz="28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758786" y="2725693"/>
            <a:ext cx="6334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2"/>
                </a:solidFill>
                <a:latin typeface="+mj-lt"/>
              </a:rPr>
              <a:t>02</a:t>
            </a:r>
            <a:endParaRPr lang="zh-CN" altLang="en-US" sz="28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85889" y="4773137"/>
            <a:ext cx="6612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4"/>
                </a:solidFill>
                <a:latin typeface="+mj-lt"/>
              </a:rPr>
              <a:t>04</a:t>
            </a:r>
            <a:endParaRPr lang="zh-CN" alt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757824" y="4773137"/>
            <a:ext cx="6353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accent3"/>
                </a:solidFill>
                <a:latin typeface="+mj-lt"/>
              </a:rPr>
              <a:t>03</a:t>
            </a:r>
            <a:endParaRPr lang="zh-CN" altLang="en-US" sz="2800" dirty="0">
              <a:solidFill>
                <a:schemeClr val="accent3"/>
              </a:solidFill>
              <a:latin typeface="+mj-lt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163638" y="2370165"/>
            <a:ext cx="3189808" cy="1211235"/>
            <a:chOff x="1163638" y="2217765"/>
            <a:chExt cx="3189808" cy="1211235"/>
          </a:xfrm>
        </p:grpSpPr>
        <p:sp>
          <p:nvSpPr>
            <p:cNvPr id="15" name="矩形 14"/>
            <p:cNvSpPr/>
            <p:nvPr/>
          </p:nvSpPr>
          <p:spPr>
            <a:xfrm>
              <a:off x="1163638" y="2671870"/>
              <a:ext cx="3189808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策划、设计制作等全程服务，凭借自身优势和专业化的独特视角为客户提供优质的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1163638" y="2217765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accent1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880559" y="2370165"/>
            <a:ext cx="3189808" cy="1211235"/>
            <a:chOff x="1163638" y="2217765"/>
            <a:chExt cx="3189808" cy="1211235"/>
          </a:xfrm>
        </p:grpSpPr>
        <p:sp>
          <p:nvSpPr>
            <p:cNvPr id="18" name="矩形 17"/>
            <p:cNvSpPr/>
            <p:nvPr/>
          </p:nvSpPr>
          <p:spPr>
            <a:xfrm>
              <a:off x="1163638" y="2671870"/>
              <a:ext cx="3189808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策划、设计制作等全程服务，凭借自身优势和专业化的独特视角为客户提供优质的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1163638" y="2217765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accent2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163638" y="4179768"/>
            <a:ext cx="3189808" cy="1211235"/>
            <a:chOff x="1163638" y="2217765"/>
            <a:chExt cx="3189808" cy="1211235"/>
          </a:xfrm>
        </p:grpSpPr>
        <p:sp>
          <p:nvSpPr>
            <p:cNvPr id="21" name="矩形 20"/>
            <p:cNvSpPr/>
            <p:nvPr/>
          </p:nvSpPr>
          <p:spPr>
            <a:xfrm>
              <a:off x="1163638" y="2671870"/>
              <a:ext cx="3189808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策划、设计制作等全程服务，凭借自身优势和专业化的独特视角为客户提供优质的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1163638" y="2217765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accent3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880559" y="4179768"/>
            <a:ext cx="3189808" cy="1211235"/>
            <a:chOff x="1163638" y="2217765"/>
            <a:chExt cx="3189808" cy="1211235"/>
          </a:xfrm>
        </p:grpSpPr>
        <p:sp>
          <p:nvSpPr>
            <p:cNvPr id="24" name="矩形 23"/>
            <p:cNvSpPr/>
            <p:nvPr/>
          </p:nvSpPr>
          <p:spPr>
            <a:xfrm>
              <a:off x="1163638" y="2671870"/>
              <a:ext cx="3189808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我们长期为客户提供专业的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策划、设计制作等全程服务，凭借自身优势和专业化的独特视角为客户提供优质的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1163638" y="2217765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accent4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2552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9" presetClass="entr" presetSubtype="0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0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 animBg="1"/>
      <p:bldP spid="10" grpId="0"/>
      <p:bldP spid="11" grpId="0"/>
      <p:bldP spid="12" grpId="0"/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369750" y="1634340"/>
            <a:ext cx="3119076" cy="4601536"/>
            <a:chOff x="1907294" y="1458758"/>
            <a:chExt cx="3516191" cy="5187394"/>
          </a:xfrm>
        </p:grpSpPr>
        <p:grpSp>
          <p:nvGrpSpPr>
            <p:cNvPr id="4" name="Group 4"/>
            <p:cNvGrpSpPr/>
            <p:nvPr/>
          </p:nvGrpSpPr>
          <p:grpSpPr>
            <a:xfrm>
              <a:off x="1972256" y="1458758"/>
              <a:ext cx="292103" cy="5187394"/>
              <a:chOff x="1374772" y="1213680"/>
              <a:chExt cx="274322" cy="5187394"/>
            </a:xfrm>
          </p:grpSpPr>
          <p:sp>
            <p:nvSpPr>
              <p:cNvPr id="22" name="Pentagon 21"/>
              <p:cNvSpPr/>
              <p:nvPr/>
            </p:nvSpPr>
            <p:spPr>
              <a:xfrm rot="5400000">
                <a:off x="1103752" y="5857228"/>
                <a:ext cx="814866" cy="272825"/>
              </a:xfrm>
              <a:prstGeom prst="homePlate">
                <a:avLst>
                  <a:gd name="adj" fmla="val 281623"/>
                </a:avLst>
              </a:prstGeom>
              <a:gradFill flip="none" rotWithShape="1">
                <a:gsLst>
                  <a:gs pos="100000">
                    <a:srgbClr val="B88954"/>
                  </a:gs>
                  <a:gs pos="0">
                    <a:srgbClr val="E1C9AF"/>
                  </a:gs>
                </a:gsLst>
                <a:lin ang="5400000" scaled="1"/>
                <a:tileRect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US" sz="1327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3" name="Rectangle 5"/>
              <p:cNvSpPr/>
              <p:nvPr/>
            </p:nvSpPr>
            <p:spPr>
              <a:xfrm>
                <a:off x="1374774" y="2007666"/>
                <a:ext cx="273845" cy="3776859"/>
              </a:xfrm>
              <a:custGeom>
                <a:avLst/>
                <a:gdLst>
                  <a:gd name="connsiteX0" fmla="*/ 0 w 272825"/>
                  <a:gd name="connsiteY0" fmla="*/ 0 h 3776662"/>
                  <a:gd name="connsiteX1" fmla="*/ 272825 w 272825"/>
                  <a:gd name="connsiteY1" fmla="*/ 0 h 3776662"/>
                  <a:gd name="connsiteX2" fmla="*/ 272825 w 272825"/>
                  <a:gd name="connsiteY2" fmla="*/ 3776662 h 3776662"/>
                  <a:gd name="connsiteX3" fmla="*/ 0 w 272825"/>
                  <a:gd name="connsiteY3" fmla="*/ 3776662 h 3776662"/>
                  <a:gd name="connsiteX4" fmla="*/ 0 w 272825"/>
                  <a:gd name="connsiteY4" fmla="*/ 0 h 3776662"/>
                  <a:gd name="connsiteX0" fmla="*/ 0 w 272825"/>
                  <a:gd name="connsiteY0" fmla="*/ 0 h 3776662"/>
                  <a:gd name="connsiteX1" fmla="*/ 272825 w 272825"/>
                  <a:gd name="connsiteY1" fmla="*/ 0 h 3776662"/>
                  <a:gd name="connsiteX2" fmla="*/ 272825 w 272825"/>
                  <a:gd name="connsiteY2" fmla="*/ 3776662 h 3776662"/>
                  <a:gd name="connsiteX3" fmla="*/ 0 w 272825"/>
                  <a:gd name="connsiteY3" fmla="*/ 3776662 h 3776662"/>
                  <a:gd name="connsiteX4" fmla="*/ 1 w 272825"/>
                  <a:gd name="connsiteY4" fmla="*/ 3609974 h 3776662"/>
                  <a:gd name="connsiteX5" fmla="*/ 0 w 272825"/>
                  <a:gd name="connsiteY5" fmla="*/ 0 h 3776662"/>
                  <a:gd name="connsiteX0" fmla="*/ 0 w 272825"/>
                  <a:gd name="connsiteY0" fmla="*/ 0 h 3776662"/>
                  <a:gd name="connsiteX1" fmla="*/ 272825 w 272825"/>
                  <a:gd name="connsiteY1" fmla="*/ 0 h 3776662"/>
                  <a:gd name="connsiteX2" fmla="*/ 272825 w 272825"/>
                  <a:gd name="connsiteY2" fmla="*/ 3776662 h 3776662"/>
                  <a:gd name="connsiteX3" fmla="*/ 57151 w 272825"/>
                  <a:gd name="connsiteY3" fmla="*/ 3776661 h 3776662"/>
                  <a:gd name="connsiteX4" fmla="*/ 0 w 272825"/>
                  <a:gd name="connsiteY4" fmla="*/ 3776662 h 3776662"/>
                  <a:gd name="connsiteX5" fmla="*/ 1 w 272825"/>
                  <a:gd name="connsiteY5" fmla="*/ 3609974 h 3776662"/>
                  <a:gd name="connsiteX6" fmla="*/ 0 w 272825"/>
                  <a:gd name="connsiteY6" fmla="*/ 0 h 3776662"/>
                  <a:gd name="connsiteX0" fmla="*/ 0 w 272825"/>
                  <a:gd name="connsiteY0" fmla="*/ 0 h 3776662"/>
                  <a:gd name="connsiteX1" fmla="*/ 272825 w 272825"/>
                  <a:gd name="connsiteY1" fmla="*/ 0 h 3776662"/>
                  <a:gd name="connsiteX2" fmla="*/ 272825 w 272825"/>
                  <a:gd name="connsiteY2" fmla="*/ 3776662 h 3776662"/>
                  <a:gd name="connsiteX3" fmla="*/ 166689 w 272825"/>
                  <a:gd name="connsiteY3" fmla="*/ 3776661 h 3776662"/>
                  <a:gd name="connsiteX4" fmla="*/ 57151 w 272825"/>
                  <a:gd name="connsiteY4" fmla="*/ 3776661 h 3776662"/>
                  <a:gd name="connsiteX5" fmla="*/ 0 w 272825"/>
                  <a:gd name="connsiteY5" fmla="*/ 3776662 h 3776662"/>
                  <a:gd name="connsiteX6" fmla="*/ 1 w 272825"/>
                  <a:gd name="connsiteY6" fmla="*/ 3609974 h 3776662"/>
                  <a:gd name="connsiteX7" fmla="*/ 0 w 272825"/>
                  <a:gd name="connsiteY7" fmla="*/ 0 h 3776662"/>
                  <a:gd name="connsiteX0" fmla="*/ 0 w 272825"/>
                  <a:gd name="connsiteY0" fmla="*/ 0 h 3776662"/>
                  <a:gd name="connsiteX1" fmla="*/ 272825 w 272825"/>
                  <a:gd name="connsiteY1" fmla="*/ 0 h 3776662"/>
                  <a:gd name="connsiteX2" fmla="*/ 272825 w 272825"/>
                  <a:gd name="connsiteY2" fmla="*/ 3776662 h 3776662"/>
                  <a:gd name="connsiteX3" fmla="*/ 166689 w 272825"/>
                  <a:gd name="connsiteY3" fmla="*/ 3776661 h 3776662"/>
                  <a:gd name="connsiteX4" fmla="*/ 107157 w 272825"/>
                  <a:gd name="connsiteY4" fmla="*/ 3774280 h 3776662"/>
                  <a:gd name="connsiteX5" fmla="*/ 57151 w 272825"/>
                  <a:gd name="connsiteY5" fmla="*/ 3776661 h 3776662"/>
                  <a:gd name="connsiteX6" fmla="*/ 0 w 272825"/>
                  <a:gd name="connsiteY6" fmla="*/ 3776662 h 3776662"/>
                  <a:gd name="connsiteX7" fmla="*/ 1 w 272825"/>
                  <a:gd name="connsiteY7" fmla="*/ 3609974 h 3776662"/>
                  <a:gd name="connsiteX8" fmla="*/ 0 w 272825"/>
                  <a:gd name="connsiteY8" fmla="*/ 0 h 3776662"/>
                  <a:gd name="connsiteX0" fmla="*/ 0 w 272825"/>
                  <a:gd name="connsiteY0" fmla="*/ 0 h 3776662"/>
                  <a:gd name="connsiteX1" fmla="*/ 272825 w 272825"/>
                  <a:gd name="connsiteY1" fmla="*/ 0 h 3776662"/>
                  <a:gd name="connsiteX2" fmla="*/ 272825 w 272825"/>
                  <a:gd name="connsiteY2" fmla="*/ 3776662 h 3776662"/>
                  <a:gd name="connsiteX3" fmla="*/ 221457 w 272825"/>
                  <a:gd name="connsiteY3" fmla="*/ 3774280 h 3776662"/>
                  <a:gd name="connsiteX4" fmla="*/ 166689 w 272825"/>
                  <a:gd name="connsiteY4" fmla="*/ 3776661 h 3776662"/>
                  <a:gd name="connsiteX5" fmla="*/ 107157 w 272825"/>
                  <a:gd name="connsiteY5" fmla="*/ 3774280 h 3776662"/>
                  <a:gd name="connsiteX6" fmla="*/ 57151 w 272825"/>
                  <a:gd name="connsiteY6" fmla="*/ 3776661 h 3776662"/>
                  <a:gd name="connsiteX7" fmla="*/ 0 w 272825"/>
                  <a:gd name="connsiteY7" fmla="*/ 3776662 h 3776662"/>
                  <a:gd name="connsiteX8" fmla="*/ 1 w 272825"/>
                  <a:gd name="connsiteY8" fmla="*/ 3609974 h 3776662"/>
                  <a:gd name="connsiteX9" fmla="*/ 0 w 272825"/>
                  <a:gd name="connsiteY9" fmla="*/ 0 h 3776662"/>
                  <a:gd name="connsiteX0" fmla="*/ 0 w 272825"/>
                  <a:gd name="connsiteY0" fmla="*/ 0 h 3776662"/>
                  <a:gd name="connsiteX1" fmla="*/ 272825 w 272825"/>
                  <a:gd name="connsiteY1" fmla="*/ 0 h 3776662"/>
                  <a:gd name="connsiteX2" fmla="*/ 272825 w 272825"/>
                  <a:gd name="connsiteY2" fmla="*/ 3776662 h 3776662"/>
                  <a:gd name="connsiteX3" fmla="*/ 252414 w 272825"/>
                  <a:gd name="connsiteY3" fmla="*/ 3776661 h 3776662"/>
                  <a:gd name="connsiteX4" fmla="*/ 221457 w 272825"/>
                  <a:gd name="connsiteY4" fmla="*/ 3774280 h 3776662"/>
                  <a:gd name="connsiteX5" fmla="*/ 166689 w 272825"/>
                  <a:gd name="connsiteY5" fmla="*/ 3776661 h 3776662"/>
                  <a:gd name="connsiteX6" fmla="*/ 107157 w 272825"/>
                  <a:gd name="connsiteY6" fmla="*/ 3774280 h 3776662"/>
                  <a:gd name="connsiteX7" fmla="*/ 57151 w 272825"/>
                  <a:gd name="connsiteY7" fmla="*/ 3776661 h 3776662"/>
                  <a:gd name="connsiteX8" fmla="*/ 0 w 272825"/>
                  <a:gd name="connsiteY8" fmla="*/ 3776662 h 3776662"/>
                  <a:gd name="connsiteX9" fmla="*/ 1 w 272825"/>
                  <a:gd name="connsiteY9" fmla="*/ 3609974 h 3776662"/>
                  <a:gd name="connsiteX10" fmla="*/ 0 w 272825"/>
                  <a:gd name="connsiteY10" fmla="*/ 0 h 3776662"/>
                  <a:gd name="connsiteX0" fmla="*/ 0 w 273845"/>
                  <a:gd name="connsiteY0" fmla="*/ 0 h 3776662"/>
                  <a:gd name="connsiteX1" fmla="*/ 272825 w 273845"/>
                  <a:gd name="connsiteY1" fmla="*/ 0 h 3776662"/>
                  <a:gd name="connsiteX2" fmla="*/ 273845 w 273845"/>
                  <a:gd name="connsiteY2" fmla="*/ 3581399 h 3776662"/>
                  <a:gd name="connsiteX3" fmla="*/ 272825 w 273845"/>
                  <a:gd name="connsiteY3" fmla="*/ 3776662 h 3776662"/>
                  <a:gd name="connsiteX4" fmla="*/ 252414 w 273845"/>
                  <a:gd name="connsiteY4" fmla="*/ 3776661 h 3776662"/>
                  <a:gd name="connsiteX5" fmla="*/ 221457 w 273845"/>
                  <a:gd name="connsiteY5" fmla="*/ 3774280 h 3776662"/>
                  <a:gd name="connsiteX6" fmla="*/ 166689 w 273845"/>
                  <a:gd name="connsiteY6" fmla="*/ 3776661 h 3776662"/>
                  <a:gd name="connsiteX7" fmla="*/ 107157 w 273845"/>
                  <a:gd name="connsiteY7" fmla="*/ 3774280 h 3776662"/>
                  <a:gd name="connsiteX8" fmla="*/ 57151 w 273845"/>
                  <a:gd name="connsiteY8" fmla="*/ 3776661 h 3776662"/>
                  <a:gd name="connsiteX9" fmla="*/ 0 w 273845"/>
                  <a:gd name="connsiteY9" fmla="*/ 3776662 h 3776662"/>
                  <a:gd name="connsiteX10" fmla="*/ 1 w 273845"/>
                  <a:gd name="connsiteY10" fmla="*/ 3609974 h 3776662"/>
                  <a:gd name="connsiteX11" fmla="*/ 0 w 273845"/>
                  <a:gd name="connsiteY11" fmla="*/ 0 h 3776662"/>
                  <a:gd name="connsiteX0" fmla="*/ 0 w 273845"/>
                  <a:gd name="connsiteY0" fmla="*/ 0 h 3776662"/>
                  <a:gd name="connsiteX1" fmla="*/ 272825 w 273845"/>
                  <a:gd name="connsiteY1" fmla="*/ 0 h 3776662"/>
                  <a:gd name="connsiteX2" fmla="*/ 273845 w 273845"/>
                  <a:gd name="connsiteY2" fmla="*/ 3581399 h 3776662"/>
                  <a:gd name="connsiteX3" fmla="*/ 252414 w 273845"/>
                  <a:gd name="connsiteY3" fmla="*/ 3776661 h 3776662"/>
                  <a:gd name="connsiteX4" fmla="*/ 221457 w 273845"/>
                  <a:gd name="connsiteY4" fmla="*/ 3774280 h 3776662"/>
                  <a:gd name="connsiteX5" fmla="*/ 166689 w 273845"/>
                  <a:gd name="connsiteY5" fmla="*/ 3776661 h 3776662"/>
                  <a:gd name="connsiteX6" fmla="*/ 107157 w 273845"/>
                  <a:gd name="connsiteY6" fmla="*/ 3774280 h 3776662"/>
                  <a:gd name="connsiteX7" fmla="*/ 57151 w 273845"/>
                  <a:gd name="connsiteY7" fmla="*/ 3776661 h 3776662"/>
                  <a:gd name="connsiteX8" fmla="*/ 0 w 273845"/>
                  <a:gd name="connsiteY8" fmla="*/ 3776662 h 3776662"/>
                  <a:gd name="connsiteX9" fmla="*/ 1 w 273845"/>
                  <a:gd name="connsiteY9" fmla="*/ 3609974 h 3776662"/>
                  <a:gd name="connsiteX10" fmla="*/ 0 w 273845"/>
                  <a:gd name="connsiteY10" fmla="*/ 0 h 3776662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52414 w 273845"/>
                  <a:gd name="connsiteY3" fmla="*/ 3776661 h 3776661"/>
                  <a:gd name="connsiteX4" fmla="*/ 221457 w 273845"/>
                  <a:gd name="connsiteY4" fmla="*/ 3774280 h 3776661"/>
                  <a:gd name="connsiteX5" fmla="*/ 166689 w 273845"/>
                  <a:gd name="connsiteY5" fmla="*/ 3776661 h 3776661"/>
                  <a:gd name="connsiteX6" fmla="*/ 107157 w 273845"/>
                  <a:gd name="connsiteY6" fmla="*/ 3774280 h 3776661"/>
                  <a:gd name="connsiteX7" fmla="*/ 57151 w 273845"/>
                  <a:gd name="connsiteY7" fmla="*/ 3776661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52414 w 273845"/>
                  <a:gd name="connsiteY3" fmla="*/ 3776661 h 3776661"/>
                  <a:gd name="connsiteX4" fmla="*/ 221457 w 273845"/>
                  <a:gd name="connsiteY4" fmla="*/ 3774280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76661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52414 w 273845"/>
                  <a:gd name="connsiteY3" fmla="*/ 3776661 h 3776661"/>
                  <a:gd name="connsiteX4" fmla="*/ 221457 w 273845"/>
                  <a:gd name="connsiteY4" fmla="*/ 3774280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50467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52414 w 273845"/>
                  <a:gd name="connsiteY3" fmla="*/ 3776661 h 3776661"/>
                  <a:gd name="connsiteX4" fmla="*/ 228601 w 273845"/>
                  <a:gd name="connsiteY4" fmla="*/ 3629023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50467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50032 w 273845"/>
                  <a:gd name="connsiteY3" fmla="*/ 3695699 h 3776661"/>
                  <a:gd name="connsiteX4" fmla="*/ 228601 w 273845"/>
                  <a:gd name="connsiteY4" fmla="*/ 3629023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50467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47651 w 273845"/>
                  <a:gd name="connsiteY3" fmla="*/ 3702843 h 3776661"/>
                  <a:gd name="connsiteX4" fmla="*/ 228601 w 273845"/>
                  <a:gd name="connsiteY4" fmla="*/ 3629023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50467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47651 w 273845"/>
                  <a:gd name="connsiteY3" fmla="*/ 3702843 h 3776661"/>
                  <a:gd name="connsiteX4" fmla="*/ 228601 w 273845"/>
                  <a:gd name="connsiteY4" fmla="*/ 3629023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50467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47651 w 273845"/>
                  <a:gd name="connsiteY3" fmla="*/ 3702843 h 3776661"/>
                  <a:gd name="connsiteX4" fmla="*/ 228601 w 273845"/>
                  <a:gd name="connsiteY4" fmla="*/ 3629023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50467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47651 w 273845"/>
                  <a:gd name="connsiteY3" fmla="*/ 3702843 h 3776661"/>
                  <a:gd name="connsiteX4" fmla="*/ 228601 w 273845"/>
                  <a:gd name="connsiteY4" fmla="*/ 3629023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50467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47651 w 273845"/>
                  <a:gd name="connsiteY3" fmla="*/ 3702843 h 3776661"/>
                  <a:gd name="connsiteX4" fmla="*/ 228601 w 273845"/>
                  <a:gd name="connsiteY4" fmla="*/ 3629023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50467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661"/>
                  <a:gd name="connsiteX1" fmla="*/ 272825 w 273845"/>
                  <a:gd name="connsiteY1" fmla="*/ 0 h 3776661"/>
                  <a:gd name="connsiteX2" fmla="*/ 273845 w 273845"/>
                  <a:gd name="connsiteY2" fmla="*/ 3581399 h 3776661"/>
                  <a:gd name="connsiteX3" fmla="*/ 247651 w 273845"/>
                  <a:gd name="connsiteY3" fmla="*/ 3702843 h 3776661"/>
                  <a:gd name="connsiteX4" fmla="*/ 228601 w 273845"/>
                  <a:gd name="connsiteY4" fmla="*/ 3629023 h 3776661"/>
                  <a:gd name="connsiteX5" fmla="*/ 166689 w 273845"/>
                  <a:gd name="connsiteY5" fmla="*/ 3776661 h 3776661"/>
                  <a:gd name="connsiteX6" fmla="*/ 104776 w 273845"/>
                  <a:gd name="connsiteY6" fmla="*/ 3664743 h 3776661"/>
                  <a:gd name="connsiteX7" fmla="*/ 57151 w 273845"/>
                  <a:gd name="connsiteY7" fmla="*/ 3750467 h 3776661"/>
                  <a:gd name="connsiteX8" fmla="*/ 1 w 273845"/>
                  <a:gd name="connsiteY8" fmla="*/ 3609974 h 3776661"/>
                  <a:gd name="connsiteX9" fmla="*/ 0 w 273845"/>
                  <a:gd name="connsiteY9" fmla="*/ 0 h 3776661"/>
                  <a:gd name="connsiteX0" fmla="*/ 0 w 273845"/>
                  <a:gd name="connsiteY0" fmla="*/ 0 h 3776887"/>
                  <a:gd name="connsiteX1" fmla="*/ 272825 w 273845"/>
                  <a:gd name="connsiteY1" fmla="*/ 0 h 3776887"/>
                  <a:gd name="connsiteX2" fmla="*/ 273845 w 273845"/>
                  <a:gd name="connsiteY2" fmla="*/ 3581399 h 3776887"/>
                  <a:gd name="connsiteX3" fmla="*/ 247651 w 273845"/>
                  <a:gd name="connsiteY3" fmla="*/ 3702843 h 3776887"/>
                  <a:gd name="connsiteX4" fmla="*/ 228601 w 273845"/>
                  <a:gd name="connsiteY4" fmla="*/ 3629023 h 3776887"/>
                  <a:gd name="connsiteX5" fmla="*/ 166689 w 273845"/>
                  <a:gd name="connsiteY5" fmla="*/ 3776661 h 3776887"/>
                  <a:gd name="connsiteX6" fmla="*/ 104776 w 273845"/>
                  <a:gd name="connsiteY6" fmla="*/ 3664743 h 3776887"/>
                  <a:gd name="connsiteX7" fmla="*/ 57151 w 273845"/>
                  <a:gd name="connsiteY7" fmla="*/ 3750467 h 3776887"/>
                  <a:gd name="connsiteX8" fmla="*/ 1 w 273845"/>
                  <a:gd name="connsiteY8" fmla="*/ 3609974 h 3776887"/>
                  <a:gd name="connsiteX9" fmla="*/ 0 w 273845"/>
                  <a:gd name="connsiteY9" fmla="*/ 0 h 3776887"/>
                  <a:gd name="connsiteX0" fmla="*/ 0 w 273845"/>
                  <a:gd name="connsiteY0" fmla="*/ 0 h 3776887"/>
                  <a:gd name="connsiteX1" fmla="*/ 272825 w 273845"/>
                  <a:gd name="connsiteY1" fmla="*/ 0 h 3776887"/>
                  <a:gd name="connsiteX2" fmla="*/ 273845 w 273845"/>
                  <a:gd name="connsiteY2" fmla="*/ 3581399 h 3776887"/>
                  <a:gd name="connsiteX3" fmla="*/ 247651 w 273845"/>
                  <a:gd name="connsiteY3" fmla="*/ 3702843 h 3776887"/>
                  <a:gd name="connsiteX4" fmla="*/ 228601 w 273845"/>
                  <a:gd name="connsiteY4" fmla="*/ 3629023 h 3776887"/>
                  <a:gd name="connsiteX5" fmla="*/ 166689 w 273845"/>
                  <a:gd name="connsiteY5" fmla="*/ 3776661 h 3776887"/>
                  <a:gd name="connsiteX6" fmla="*/ 104776 w 273845"/>
                  <a:gd name="connsiteY6" fmla="*/ 3664743 h 3776887"/>
                  <a:gd name="connsiteX7" fmla="*/ 57151 w 273845"/>
                  <a:gd name="connsiteY7" fmla="*/ 3750467 h 3776887"/>
                  <a:gd name="connsiteX8" fmla="*/ 1 w 273845"/>
                  <a:gd name="connsiteY8" fmla="*/ 3609974 h 3776887"/>
                  <a:gd name="connsiteX9" fmla="*/ 0 w 273845"/>
                  <a:gd name="connsiteY9" fmla="*/ 0 h 3776887"/>
                  <a:gd name="connsiteX0" fmla="*/ 0 w 273845"/>
                  <a:gd name="connsiteY0" fmla="*/ 0 h 3776887"/>
                  <a:gd name="connsiteX1" fmla="*/ 272825 w 273845"/>
                  <a:gd name="connsiteY1" fmla="*/ 0 h 3776887"/>
                  <a:gd name="connsiteX2" fmla="*/ 273845 w 273845"/>
                  <a:gd name="connsiteY2" fmla="*/ 3581399 h 3776887"/>
                  <a:gd name="connsiteX3" fmla="*/ 247651 w 273845"/>
                  <a:gd name="connsiteY3" fmla="*/ 3702843 h 3776887"/>
                  <a:gd name="connsiteX4" fmla="*/ 228601 w 273845"/>
                  <a:gd name="connsiteY4" fmla="*/ 3629023 h 3776887"/>
                  <a:gd name="connsiteX5" fmla="*/ 166689 w 273845"/>
                  <a:gd name="connsiteY5" fmla="*/ 3776661 h 3776887"/>
                  <a:gd name="connsiteX6" fmla="*/ 104776 w 273845"/>
                  <a:gd name="connsiteY6" fmla="*/ 3664743 h 3776887"/>
                  <a:gd name="connsiteX7" fmla="*/ 57151 w 273845"/>
                  <a:gd name="connsiteY7" fmla="*/ 3750467 h 3776887"/>
                  <a:gd name="connsiteX8" fmla="*/ 1 w 273845"/>
                  <a:gd name="connsiteY8" fmla="*/ 3609974 h 3776887"/>
                  <a:gd name="connsiteX9" fmla="*/ 0 w 273845"/>
                  <a:gd name="connsiteY9" fmla="*/ 0 h 3776887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7651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7651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94"/>
                  <a:gd name="connsiteY0" fmla="*/ 0 h 3776859"/>
                  <a:gd name="connsiteX1" fmla="*/ 272825 w 273894"/>
                  <a:gd name="connsiteY1" fmla="*/ 0 h 3776859"/>
                  <a:gd name="connsiteX2" fmla="*/ 273845 w 273894"/>
                  <a:gd name="connsiteY2" fmla="*/ 3581399 h 3776859"/>
                  <a:gd name="connsiteX3" fmla="*/ 247651 w 273894"/>
                  <a:gd name="connsiteY3" fmla="*/ 3702843 h 3776859"/>
                  <a:gd name="connsiteX4" fmla="*/ 223839 w 273894"/>
                  <a:gd name="connsiteY4" fmla="*/ 3631404 h 3776859"/>
                  <a:gd name="connsiteX5" fmla="*/ 166689 w 273894"/>
                  <a:gd name="connsiteY5" fmla="*/ 3776661 h 3776859"/>
                  <a:gd name="connsiteX6" fmla="*/ 104776 w 273894"/>
                  <a:gd name="connsiteY6" fmla="*/ 3664743 h 3776859"/>
                  <a:gd name="connsiteX7" fmla="*/ 57151 w 273894"/>
                  <a:gd name="connsiteY7" fmla="*/ 3750467 h 3776859"/>
                  <a:gd name="connsiteX8" fmla="*/ 1 w 273894"/>
                  <a:gd name="connsiteY8" fmla="*/ 3609974 h 3776859"/>
                  <a:gd name="connsiteX9" fmla="*/ 0 w 273894"/>
                  <a:gd name="connsiteY9" fmla="*/ 0 h 3776859"/>
                  <a:gd name="connsiteX0" fmla="*/ 0 w 273894"/>
                  <a:gd name="connsiteY0" fmla="*/ 0 h 3776859"/>
                  <a:gd name="connsiteX1" fmla="*/ 272825 w 273894"/>
                  <a:gd name="connsiteY1" fmla="*/ 0 h 3776859"/>
                  <a:gd name="connsiteX2" fmla="*/ 273845 w 273894"/>
                  <a:gd name="connsiteY2" fmla="*/ 3581399 h 3776859"/>
                  <a:gd name="connsiteX3" fmla="*/ 247651 w 273894"/>
                  <a:gd name="connsiteY3" fmla="*/ 3702843 h 3776859"/>
                  <a:gd name="connsiteX4" fmla="*/ 223839 w 273894"/>
                  <a:gd name="connsiteY4" fmla="*/ 3631404 h 3776859"/>
                  <a:gd name="connsiteX5" fmla="*/ 166689 w 273894"/>
                  <a:gd name="connsiteY5" fmla="*/ 3776661 h 3776859"/>
                  <a:gd name="connsiteX6" fmla="*/ 104776 w 273894"/>
                  <a:gd name="connsiteY6" fmla="*/ 3664743 h 3776859"/>
                  <a:gd name="connsiteX7" fmla="*/ 57151 w 273894"/>
                  <a:gd name="connsiteY7" fmla="*/ 3750467 h 3776859"/>
                  <a:gd name="connsiteX8" fmla="*/ 1 w 273894"/>
                  <a:gd name="connsiteY8" fmla="*/ 3609974 h 3776859"/>
                  <a:gd name="connsiteX9" fmla="*/ 0 w 273894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7651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52414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52414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5270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5270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5270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5270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5270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5270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5270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  <a:gd name="connsiteX0" fmla="*/ 0 w 273845"/>
                  <a:gd name="connsiteY0" fmla="*/ 0 h 3776859"/>
                  <a:gd name="connsiteX1" fmla="*/ 272825 w 273845"/>
                  <a:gd name="connsiteY1" fmla="*/ 0 h 3776859"/>
                  <a:gd name="connsiteX2" fmla="*/ 273845 w 273845"/>
                  <a:gd name="connsiteY2" fmla="*/ 3581399 h 3776859"/>
                  <a:gd name="connsiteX3" fmla="*/ 245270 w 273845"/>
                  <a:gd name="connsiteY3" fmla="*/ 3702843 h 3776859"/>
                  <a:gd name="connsiteX4" fmla="*/ 223839 w 273845"/>
                  <a:gd name="connsiteY4" fmla="*/ 3631404 h 3776859"/>
                  <a:gd name="connsiteX5" fmla="*/ 166689 w 273845"/>
                  <a:gd name="connsiteY5" fmla="*/ 3776661 h 3776859"/>
                  <a:gd name="connsiteX6" fmla="*/ 104776 w 273845"/>
                  <a:gd name="connsiteY6" fmla="*/ 3664743 h 3776859"/>
                  <a:gd name="connsiteX7" fmla="*/ 57151 w 273845"/>
                  <a:gd name="connsiteY7" fmla="*/ 3750467 h 3776859"/>
                  <a:gd name="connsiteX8" fmla="*/ 1 w 273845"/>
                  <a:gd name="connsiteY8" fmla="*/ 3609974 h 3776859"/>
                  <a:gd name="connsiteX9" fmla="*/ 0 w 273845"/>
                  <a:gd name="connsiteY9" fmla="*/ 0 h 3776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3845" h="3776859">
                    <a:moveTo>
                      <a:pt x="0" y="0"/>
                    </a:moveTo>
                    <a:lnTo>
                      <a:pt x="272825" y="0"/>
                    </a:lnTo>
                    <a:lnTo>
                      <a:pt x="273845" y="3581399"/>
                    </a:lnTo>
                    <a:cubicBezTo>
                      <a:pt x="269876" y="3659980"/>
                      <a:pt x="258763" y="3688555"/>
                      <a:pt x="245270" y="3702843"/>
                    </a:cubicBezTo>
                    <a:cubicBezTo>
                      <a:pt x="228204" y="3675061"/>
                      <a:pt x="236936" y="3619101"/>
                      <a:pt x="223839" y="3631404"/>
                    </a:cubicBezTo>
                    <a:cubicBezTo>
                      <a:pt x="210742" y="3643707"/>
                      <a:pt x="186533" y="3771105"/>
                      <a:pt x="166689" y="3776661"/>
                    </a:cubicBezTo>
                    <a:cubicBezTo>
                      <a:pt x="146845" y="3782217"/>
                      <a:pt x="123032" y="3669109"/>
                      <a:pt x="104776" y="3664743"/>
                    </a:cubicBezTo>
                    <a:cubicBezTo>
                      <a:pt x="86520" y="3660377"/>
                      <a:pt x="74614" y="3759595"/>
                      <a:pt x="57151" y="3750467"/>
                    </a:cubicBezTo>
                    <a:cubicBezTo>
                      <a:pt x="28576" y="3725068"/>
                      <a:pt x="9527" y="3661568"/>
                      <a:pt x="1" y="3609974"/>
                    </a:cubicBezTo>
                    <a:cubicBezTo>
                      <a:pt x="1" y="2406649"/>
                      <a:pt x="0" y="1203325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83000">
                    <a:schemeClr val="tx2"/>
                  </a:gs>
                  <a:gs pos="82000">
                    <a:schemeClr val="tx2"/>
                  </a:gs>
                  <a:gs pos="34000">
                    <a:schemeClr val="tx2">
                      <a:lumMod val="75000"/>
                    </a:schemeClr>
                  </a:gs>
                  <a:gs pos="0">
                    <a:schemeClr val="tx2"/>
                  </a:gs>
                  <a:gs pos="38000">
                    <a:schemeClr val="tx2"/>
                  </a:gs>
                  <a:gs pos="100000">
                    <a:schemeClr val="tx2"/>
                  </a:gs>
                </a:gsLst>
                <a:lin ang="0" scaled="1"/>
                <a:tileRect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US" sz="1327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1374774" y="1417118"/>
                <a:ext cx="272825" cy="59055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27000">
                    <a:srgbClr val="F2F2F2">
                      <a:lumMod val="0"/>
                      <a:lumOff val="100000"/>
                    </a:srgbClr>
                  </a:gs>
                  <a:gs pos="100000">
                    <a:schemeClr val="bg1">
                      <a:lumMod val="50000"/>
                    </a:schemeClr>
                  </a:gs>
                </a:gsLst>
                <a:lin ang="10800000" scaled="1"/>
                <a:tileRect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US" sz="1327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1404710" y="1213680"/>
                <a:ext cx="212954" cy="203438"/>
              </a:xfrm>
              <a:prstGeom prst="rect">
                <a:avLst/>
              </a:prstGeom>
              <a:solidFill>
                <a:schemeClr val="tx2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US" sz="1327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Freeform 25"/>
              <p:cNvSpPr/>
              <p:nvPr/>
            </p:nvSpPr>
            <p:spPr>
              <a:xfrm rot="5400000">
                <a:off x="1396885" y="6250198"/>
                <a:ext cx="228600" cy="73152"/>
              </a:xfrm>
              <a:custGeom>
                <a:avLst/>
                <a:gdLst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4" fmla="*/ 0 w 226544"/>
                  <a:gd name="connsiteY4" fmla="*/ 35306 h 70612"/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4" fmla="*/ 0 w 226544"/>
                  <a:gd name="connsiteY4" fmla="*/ 35306 h 70612"/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4" fmla="*/ 0 w 226544"/>
                  <a:gd name="connsiteY4" fmla="*/ 35306 h 70612"/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4" fmla="*/ 0 w 226544"/>
                  <a:gd name="connsiteY4" fmla="*/ 35306 h 70612"/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4" fmla="*/ 0 w 226544"/>
                  <a:gd name="connsiteY4" fmla="*/ 35306 h 70612"/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4" fmla="*/ 0 w 226544"/>
                  <a:gd name="connsiteY4" fmla="*/ 35306 h 70612"/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4" fmla="*/ 0 w 226544"/>
                  <a:gd name="connsiteY4" fmla="*/ 35306 h 70612"/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4" fmla="*/ 0 w 226544"/>
                  <a:gd name="connsiteY4" fmla="*/ 35306 h 70612"/>
                  <a:gd name="connsiteX0" fmla="*/ 0 w 226544"/>
                  <a:gd name="connsiteY0" fmla="*/ 35306 h 70612"/>
                  <a:gd name="connsiteX1" fmla="*/ 27685 w 226544"/>
                  <a:gd name="connsiteY1" fmla="*/ 0 h 70612"/>
                  <a:gd name="connsiteX2" fmla="*/ 226544 w 226544"/>
                  <a:gd name="connsiteY2" fmla="*/ 35306 h 70612"/>
                  <a:gd name="connsiteX3" fmla="*/ 27685 w 226544"/>
                  <a:gd name="connsiteY3" fmla="*/ 70612 h 70612"/>
                  <a:gd name="connsiteX4" fmla="*/ 0 w 226544"/>
                  <a:gd name="connsiteY4" fmla="*/ 35306 h 70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544" h="70612">
                    <a:moveTo>
                      <a:pt x="0" y="35306"/>
                    </a:moveTo>
                    <a:cubicBezTo>
                      <a:pt x="1521" y="15316"/>
                      <a:pt x="12805" y="4576"/>
                      <a:pt x="27685" y="0"/>
                    </a:cubicBezTo>
                    <a:lnTo>
                      <a:pt x="226544" y="35306"/>
                    </a:lnTo>
                    <a:lnTo>
                      <a:pt x="27685" y="70612"/>
                    </a:lnTo>
                    <a:cubicBezTo>
                      <a:pt x="11264" y="65009"/>
                      <a:pt x="1007" y="52726"/>
                      <a:pt x="0" y="35306"/>
                    </a:cubicBezTo>
                    <a:close/>
                  </a:path>
                </a:pathLst>
              </a:custGeom>
              <a:solidFill>
                <a:srgbClr val="4C504C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endParaRPr lang="en-US" sz="1327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1374774" y="1486648"/>
                <a:ext cx="27432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1374774" y="1562425"/>
                <a:ext cx="27432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374774" y="1638202"/>
                <a:ext cx="27432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374774" y="1713979"/>
                <a:ext cx="27432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374774" y="1789756"/>
                <a:ext cx="27432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374774" y="1865533"/>
                <a:ext cx="27432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1374774" y="1941308"/>
                <a:ext cx="274320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rapezoid 5"/>
            <p:cNvSpPr/>
            <p:nvPr/>
          </p:nvSpPr>
          <p:spPr>
            <a:xfrm rot="16200000">
              <a:off x="1594832" y="5341831"/>
              <a:ext cx="695326" cy="59529"/>
            </a:xfrm>
            <a:prstGeom prst="trapezoid">
              <a:avLst>
                <a:gd name="adj" fmla="val 69837"/>
              </a:avLst>
            </a:prstGeom>
            <a:solidFill>
              <a:schemeClr val="accent2">
                <a:lumMod val="50000"/>
              </a:schemeClr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32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Trapezoid 6"/>
            <p:cNvSpPr/>
            <p:nvPr/>
          </p:nvSpPr>
          <p:spPr>
            <a:xfrm rot="16200000">
              <a:off x="1594832" y="4439533"/>
              <a:ext cx="695326" cy="59529"/>
            </a:xfrm>
            <a:prstGeom prst="trapezoid">
              <a:avLst>
                <a:gd name="adj" fmla="val 69837"/>
              </a:avLst>
            </a:prstGeom>
            <a:solidFill>
              <a:schemeClr val="accent5">
                <a:lumMod val="50000"/>
              </a:schemeClr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32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" name="Trapezoid 7"/>
            <p:cNvSpPr/>
            <p:nvPr/>
          </p:nvSpPr>
          <p:spPr>
            <a:xfrm rot="16200000">
              <a:off x="1594832" y="3537234"/>
              <a:ext cx="695326" cy="59529"/>
            </a:xfrm>
            <a:prstGeom prst="trapezoid">
              <a:avLst>
                <a:gd name="adj" fmla="val 69837"/>
              </a:avLst>
            </a:prstGeom>
            <a:solidFill>
              <a:schemeClr val="accent4">
                <a:lumMod val="50000"/>
              </a:schemeClr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32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Trapezoid 8"/>
            <p:cNvSpPr/>
            <p:nvPr/>
          </p:nvSpPr>
          <p:spPr>
            <a:xfrm rot="16200000">
              <a:off x="1594832" y="2634935"/>
              <a:ext cx="695326" cy="59529"/>
            </a:xfrm>
            <a:prstGeom prst="trapezoid">
              <a:avLst>
                <a:gd name="adj" fmla="val 69837"/>
              </a:avLst>
            </a:prstGeom>
            <a:solidFill>
              <a:schemeClr val="accent3">
                <a:lumMod val="50000"/>
              </a:schemeClr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32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Pentagon 9"/>
            <p:cNvSpPr/>
            <p:nvPr/>
          </p:nvSpPr>
          <p:spPr>
            <a:xfrm>
              <a:off x="1912729" y="2359899"/>
              <a:ext cx="3510756" cy="607219"/>
            </a:xfrm>
            <a:prstGeom prst="homePlate">
              <a:avLst>
                <a:gd name="adj" fmla="val 36274"/>
              </a:avLst>
            </a:prstGeom>
            <a:solidFill>
              <a:schemeClr val="accent1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32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Pentagon 10"/>
            <p:cNvSpPr/>
            <p:nvPr/>
          </p:nvSpPr>
          <p:spPr>
            <a:xfrm>
              <a:off x="1912729" y="3262198"/>
              <a:ext cx="3510756" cy="607219"/>
            </a:xfrm>
            <a:prstGeom prst="homePlate">
              <a:avLst>
                <a:gd name="adj" fmla="val 36274"/>
              </a:avLst>
            </a:prstGeom>
            <a:solidFill>
              <a:schemeClr val="accent2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32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Pentagon 11"/>
            <p:cNvSpPr/>
            <p:nvPr/>
          </p:nvSpPr>
          <p:spPr>
            <a:xfrm>
              <a:off x="1912729" y="4164497"/>
              <a:ext cx="3510756" cy="607219"/>
            </a:xfrm>
            <a:prstGeom prst="homePlate">
              <a:avLst>
                <a:gd name="adj" fmla="val 36274"/>
              </a:avLst>
            </a:prstGeom>
            <a:solidFill>
              <a:schemeClr val="accent3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32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Pentagon 12"/>
            <p:cNvSpPr/>
            <p:nvPr/>
          </p:nvSpPr>
          <p:spPr>
            <a:xfrm>
              <a:off x="1912729" y="5066795"/>
              <a:ext cx="3510756" cy="607219"/>
            </a:xfrm>
            <a:prstGeom prst="homePlate">
              <a:avLst>
                <a:gd name="adj" fmla="val 36274"/>
              </a:avLst>
            </a:prstGeom>
            <a:solidFill>
              <a:schemeClr val="accent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en-US" sz="132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Rectangle 33"/>
            <p:cNvSpPr/>
            <p:nvPr/>
          </p:nvSpPr>
          <p:spPr>
            <a:xfrm>
              <a:off x="2679704" y="2473329"/>
              <a:ext cx="2330568" cy="381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15" name="TextBox 38"/>
            <p:cNvSpPr txBox="1"/>
            <p:nvPr/>
          </p:nvSpPr>
          <p:spPr>
            <a:xfrm>
              <a:off x="1932593" y="2445088"/>
              <a:ext cx="356360" cy="40341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sz="16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01</a:t>
              </a:r>
            </a:p>
          </p:txBody>
        </p:sp>
        <p:sp>
          <p:nvSpPr>
            <p:cNvPr id="16" name="TextBox 191"/>
            <p:cNvSpPr txBox="1"/>
            <p:nvPr/>
          </p:nvSpPr>
          <p:spPr>
            <a:xfrm>
              <a:off x="1910907" y="3347388"/>
              <a:ext cx="399730" cy="40341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60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>
                  <a:sym typeface="Arial" panose="020B0604020202020204" pitchFamily="34" charset="0"/>
                </a:rPr>
                <a:t>02</a:t>
              </a:r>
            </a:p>
          </p:txBody>
        </p:sp>
        <p:sp>
          <p:nvSpPr>
            <p:cNvPr id="17" name="TextBox 192"/>
            <p:cNvSpPr txBox="1"/>
            <p:nvPr/>
          </p:nvSpPr>
          <p:spPr>
            <a:xfrm>
              <a:off x="1907294" y="4249686"/>
              <a:ext cx="406958" cy="40341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60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>
                  <a:sym typeface="Arial" panose="020B0604020202020204" pitchFamily="34" charset="0"/>
                </a:rPr>
                <a:t>03</a:t>
              </a:r>
            </a:p>
          </p:txBody>
        </p:sp>
        <p:sp>
          <p:nvSpPr>
            <p:cNvPr id="18" name="TextBox 193"/>
            <p:cNvSpPr txBox="1"/>
            <p:nvPr/>
          </p:nvSpPr>
          <p:spPr>
            <a:xfrm>
              <a:off x="1911811" y="5151985"/>
              <a:ext cx="397923" cy="40341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20000"/>
                </a:lnSpc>
                <a:defRPr sz="160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>
                  <a:sym typeface="Arial" panose="020B0604020202020204" pitchFamily="34" charset="0"/>
                </a:rPr>
                <a:t>04</a:t>
              </a:r>
            </a:p>
          </p:txBody>
        </p:sp>
        <p:sp>
          <p:nvSpPr>
            <p:cNvPr id="19" name="Rectangle 38"/>
            <p:cNvSpPr/>
            <p:nvPr/>
          </p:nvSpPr>
          <p:spPr>
            <a:xfrm>
              <a:off x="2679704" y="3375629"/>
              <a:ext cx="2330568" cy="381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20" name="Rectangle 39"/>
            <p:cNvSpPr/>
            <p:nvPr/>
          </p:nvSpPr>
          <p:spPr>
            <a:xfrm>
              <a:off x="2679704" y="4277928"/>
              <a:ext cx="2330568" cy="381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21" name="Rectangle 40"/>
            <p:cNvSpPr/>
            <p:nvPr/>
          </p:nvSpPr>
          <p:spPr>
            <a:xfrm>
              <a:off x="2679704" y="5180226"/>
              <a:ext cx="2330568" cy="381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</p:grpSp>
      <p:sp>
        <p:nvSpPr>
          <p:cNvPr id="34" name="Rectangle 43"/>
          <p:cNvSpPr/>
          <p:nvPr/>
        </p:nvSpPr>
        <p:spPr>
          <a:xfrm>
            <a:off x="5276557" y="1969991"/>
            <a:ext cx="5463708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5" name="Donut 44"/>
          <p:cNvSpPr/>
          <p:nvPr/>
        </p:nvSpPr>
        <p:spPr>
          <a:xfrm>
            <a:off x="5341278" y="2868129"/>
            <a:ext cx="686928" cy="686928"/>
          </a:xfrm>
          <a:prstGeom prst="donut">
            <a:avLst>
              <a:gd name="adj" fmla="val 680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Freeform 45"/>
          <p:cNvSpPr>
            <a:spLocks noEditPoints="1"/>
          </p:cNvSpPr>
          <p:nvPr/>
        </p:nvSpPr>
        <p:spPr bwMode="auto">
          <a:xfrm>
            <a:off x="5536366" y="3055333"/>
            <a:ext cx="296750" cy="312520"/>
          </a:xfrm>
          <a:custGeom>
            <a:avLst/>
            <a:gdLst>
              <a:gd name="T0" fmla="*/ 20 w 96"/>
              <a:gd name="T1" fmla="*/ 86 h 101"/>
              <a:gd name="T2" fmla="*/ 7 w 96"/>
              <a:gd name="T3" fmla="*/ 58 h 101"/>
              <a:gd name="T4" fmla="*/ 18 w 96"/>
              <a:gd name="T5" fmla="*/ 29 h 101"/>
              <a:gd name="T6" fmla="*/ 42 w 96"/>
              <a:gd name="T7" fmla="*/ 17 h 101"/>
              <a:gd name="T8" fmla="*/ 41 w 96"/>
              <a:gd name="T9" fmla="*/ 9 h 101"/>
              <a:gd name="T10" fmla="*/ 36 w 96"/>
              <a:gd name="T11" fmla="*/ 10 h 101"/>
              <a:gd name="T12" fmla="*/ 35 w 96"/>
              <a:gd name="T13" fmla="*/ 5 h 101"/>
              <a:gd name="T14" fmla="*/ 48 w 96"/>
              <a:gd name="T15" fmla="*/ 3 h 101"/>
              <a:gd name="T16" fmla="*/ 49 w 96"/>
              <a:gd name="T17" fmla="*/ 8 h 101"/>
              <a:gd name="T18" fmla="*/ 44 w 96"/>
              <a:gd name="T19" fmla="*/ 9 h 101"/>
              <a:gd name="T20" fmla="*/ 46 w 96"/>
              <a:gd name="T21" fmla="*/ 16 h 101"/>
              <a:gd name="T22" fmla="*/ 74 w 96"/>
              <a:gd name="T23" fmla="*/ 27 h 101"/>
              <a:gd name="T24" fmla="*/ 87 w 96"/>
              <a:gd name="T25" fmla="*/ 54 h 101"/>
              <a:gd name="T26" fmla="*/ 77 w 96"/>
              <a:gd name="T27" fmla="*/ 83 h 101"/>
              <a:gd name="T28" fmla="*/ 75 w 96"/>
              <a:gd name="T29" fmla="*/ 85 h 101"/>
              <a:gd name="T30" fmla="*/ 79 w 96"/>
              <a:gd name="T31" fmla="*/ 101 h 101"/>
              <a:gd name="T32" fmla="*/ 74 w 96"/>
              <a:gd name="T33" fmla="*/ 101 h 101"/>
              <a:gd name="T34" fmla="*/ 63 w 96"/>
              <a:gd name="T35" fmla="*/ 93 h 101"/>
              <a:gd name="T36" fmla="*/ 49 w 96"/>
              <a:gd name="T37" fmla="*/ 96 h 101"/>
              <a:gd name="T38" fmla="*/ 32 w 96"/>
              <a:gd name="T39" fmla="*/ 93 h 101"/>
              <a:gd name="T40" fmla="*/ 22 w 96"/>
              <a:gd name="T41" fmla="*/ 101 h 101"/>
              <a:gd name="T42" fmla="*/ 17 w 96"/>
              <a:gd name="T43" fmla="*/ 101 h 101"/>
              <a:gd name="T44" fmla="*/ 21 w 96"/>
              <a:gd name="T45" fmla="*/ 86 h 101"/>
              <a:gd name="T46" fmla="*/ 20 w 96"/>
              <a:gd name="T47" fmla="*/ 86 h 101"/>
              <a:gd name="T48" fmla="*/ 82 w 96"/>
              <a:gd name="T49" fmla="*/ 6 h 101"/>
              <a:gd name="T50" fmla="*/ 60 w 96"/>
              <a:gd name="T51" fmla="*/ 11 h 101"/>
              <a:gd name="T52" fmla="*/ 92 w 96"/>
              <a:gd name="T53" fmla="*/ 31 h 101"/>
              <a:gd name="T54" fmla="*/ 88 w 96"/>
              <a:gd name="T55" fmla="*/ 9 h 101"/>
              <a:gd name="T56" fmla="*/ 92 w 96"/>
              <a:gd name="T57" fmla="*/ 3 h 101"/>
              <a:gd name="T58" fmla="*/ 86 w 96"/>
              <a:gd name="T59" fmla="*/ 0 h 101"/>
              <a:gd name="T60" fmla="*/ 82 w 96"/>
              <a:gd name="T61" fmla="*/ 6 h 101"/>
              <a:gd name="T62" fmla="*/ 14 w 96"/>
              <a:gd name="T63" fmla="*/ 6 h 101"/>
              <a:gd name="T64" fmla="*/ 10 w 96"/>
              <a:gd name="T65" fmla="*/ 0 h 101"/>
              <a:gd name="T66" fmla="*/ 4 w 96"/>
              <a:gd name="T67" fmla="*/ 3 h 101"/>
              <a:gd name="T68" fmla="*/ 8 w 96"/>
              <a:gd name="T69" fmla="*/ 9 h 101"/>
              <a:gd name="T70" fmla="*/ 4 w 96"/>
              <a:gd name="T71" fmla="*/ 31 h 101"/>
              <a:gd name="T72" fmla="*/ 36 w 96"/>
              <a:gd name="T73" fmla="*/ 11 h 101"/>
              <a:gd name="T74" fmla="*/ 14 w 96"/>
              <a:gd name="T75" fmla="*/ 6 h 101"/>
              <a:gd name="T76" fmla="*/ 43 w 96"/>
              <a:gd name="T77" fmla="*/ 54 h 101"/>
              <a:gd name="T78" fmla="*/ 42 w 96"/>
              <a:gd name="T79" fmla="*/ 56 h 101"/>
              <a:gd name="T80" fmla="*/ 22 w 96"/>
              <a:gd name="T81" fmla="*/ 61 h 101"/>
              <a:gd name="T82" fmla="*/ 22 w 96"/>
              <a:gd name="T83" fmla="*/ 64 h 101"/>
              <a:gd name="T84" fmla="*/ 43 w 96"/>
              <a:gd name="T85" fmla="*/ 59 h 101"/>
              <a:gd name="T86" fmla="*/ 46 w 96"/>
              <a:gd name="T87" fmla="*/ 61 h 101"/>
              <a:gd name="T88" fmla="*/ 54 w 96"/>
              <a:gd name="T89" fmla="*/ 58 h 101"/>
              <a:gd name="T90" fmla="*/ 50 w 96"/>
              <a:gd name="T91" fmla="*/ 50 h 101"/>
              <a:gd name="T92" fmla="*/ 49 w 96"/>
              <a:gd name="T93" fmla="*/ 50 h 101"/>
              <a:gd name="T94" fmla="*/ 41 w 96"/>
              <a:gd name="T95" fmla="*/ 37 h 101"/>
              <a:gd name="T96" fmla="*/ 38 w 96"/>
              <a:gd name="T97" fmla="*/ 39 h 101"/>
              <a:gd name="T98" fmla="*/ 44 w 96"/>
              <a:gd name="T99" fmla="*/ 52 h 101"/>
              <a:gd name="T100" fmla="*/ 43 w 96"/>
              <a:gd name="T101" fmla="*/ 54 h 101"/>
              <a:gd name="T102" fmla="*/ 18 w 96"/>
              <a:gd name="T103" fmla="*/ 58 h 101"/>
              <a:gd name="T104" fmla="*/ 28 w 96"/>
              <a:gd name="T105" fmla="*/ 78 h 101"/>
              <a:gd name="T106" fmla="*/ 49 w 96"/>
              <a:gd name="T107" fmla="*/ 85 h 101"/>
              <a:gd name="T108" fmla="*/ 69 w 96"/>
              <a:gd name="T109" fmla="*/ 76 h 101"/>
              <a:gd name="T110" fmla="*/ 76 w 96"/>
              <a:gd name="T111" fmla="*/ 55 h 101"/>
              <a:gd name="T112" fmla="*/ 67 w 96"/>
              <a:gd name="T113" fmla="*/ 35 h 101"/>
              <a:gd name="T114" fmla="*/ 46 w 96"/>
              <a:gd name="T115" fmla="*/ 27 h 101"/>
              <a:gd name="T116" fmla="*/ 26 w 96"/>
              <a:gd name="T117" fmla="*/ 37 h 101"/>
              <a:gd name="T118" fmla="*/ 18 w 96"/>
              <a:gd name="T119" fmla="*/ 58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6" h="101">
                <a:moveTo>
                  <a:pt x="20" y="86"/>
                </a:moveTo>
                <a:cubicBezTo>
                  <a:pt x="12" y="78"/>
                  <a:pt x="8" y="68"/>
                  <a:pt x="7" y="58"/>
                </a:cubicBezTo>
                <a:cubicBezTo>
                  <a:pt x="7" y="48"/>
                  <a:pt x="10" y="38"/>
                  <a:pt x="18" y="29"/>
                </a:cubicBezTo>
                <a:cubicBezTo>
                  <a:pt x="24" y="22"/>
                  <a:pt x="33" y="18"/>
                  <a:pt x="42" y="17"/>
                </a:cubicBezTo>
                <a:cubicBezTo>
                  <a:pt x="41" y="9"/>
                  <a:pt x="41" y="9"/>
                  <a:pt x="41" y="9"/>
                </a:cubicBezTo>
                <a:cubicBezTo>
                  <a:pt x="36" y="10"/>
                  <a:pt x="36" y="10"/>
                  <a:pt x="36" y="10"/>
                </a:cubicBezTo>
                <a:cubicBezTo>
                  <a:pt x="35" y="5"/>
                  <a:pt x="35" y="5"/>
                  <a:pt x="35" y="5"/>
                </a:cubicBezTo>
                <a:cubicBezTo>
                  <a:pt x="48" y="3"/>
                  <a:pt x="48" y="3"/>
                  <a:pt x="48" y="3"/>
                </a:cubicBezTo>
                <a:cubicBezTo>
                  <a:pt x="49" y="8"/>
                  <a:pt x="49" y="8"/>
                  <a:pt x="49" y="8"/>
                </a:cubicBezTo>
                <a:cubicBezTo>
                  <a:pt x="44" y="9"/>
                  <a:pt x="44" y="9"/>
                  <a:pt x="44" y="9"/>
                </a:cubicBezTo>
                <a:cubicBezTo>
                  <a:pt x="46" y="16"/>
                  <a:pt x="46" y="16"/>
                  <a:pt x="46" y="16"/>
                </a:cubicBezTo>
                <a:cubicBezTo>
                  <a:pt x="56" y="16"/>
                  <a:pt x="66" y="19"/>
                  <a:pt x="74" y="27"/>
                </a:cubicBezTo>
                <a:cubicBezTo>
                  <a:pt x="82" y="34"/>
                  <a:pt x="87" y="44"/>
                  <a:pt x="87" y="54"/>
                </a:cubicBezTo>
                <a:cubicBezTo>
                  <a:pt x="88" y="65"/>
                  <a:pt x="84" y="75"/>
                  <a:pt x="77" y="83"/>
                </a:cubicBezTo>
                <a:cubicBezTo>
                  <a:pt x="76" y="84"/>
                  <a:pt x="76" y="84"/>
                  <a:pt x="75" y="85"/>
                </a:cubicBezTo>
                <a:cubicBezTo>
                  <a:pt x="79" y="101"/>
                  <a:pt x="79" y="101"/>
                  <a:pt x="79" y="101"/>
                </a:cubicBezTo>
                <a:cubicBezTo>
                  <a:pt x="74" y="101"/>
                  <a:pt x="74" y="101"/>
                  <a:pt x="74" y="101"/>
                </a:cubicBezTo>
                <a:cubicBezTo>
                  <a:pt x="63" y="93"/>
                  <a:pt x="63" y="93"/>
                  <a:pt x="63" y="93"/>
                </a:cubicBezTo>
                <a:cubicBezTo>
                  <a:pt x="59" y="95"/>
                  <a:pt x="54" y="96"/>
                  <a:pt x="49" y="96"/>
                </a:cubicBezTo>
                <a:cubicBezTo>
                  <a:pt x="44" y="96"/>
                  <a:pt x="38" y="95"/>
                  <a:pt x="32" y="93"/>
                </a:cubicBezTo>
                <a:cubicBezTo>
                  <a:pt x="22" y="101"/>
                  <a:pt x="22" y="101"/>
                  <a:pt x="22" y="101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21" y="86"/>
                  <a:pt x="21" y="86"/>
                  <a:pt x="21" y="86"/>
                </a:cubicBezTo>
                <a:cubicBezTo>
                  <a:pt x="20" y="86"/>
                  <a:pt x="20" y="86"/>
                  <a:pt x="20" y="86"/>
                </a:cubicBezTo>
                <a:close/>
                <a:moveTo>
                  <a:pt x="82" y="6"/>
                </a:moveTo>
                <a:cubicBezTo>
                  <a:pt x="74" y="3"/>
                  <a:pt x="66" y="5"/>
                  <a:pt x="60" y="11"/>
                </a:cubicBezTo>
                <a:cubicBezTo>
                  <a:pt x="92" y="31"/>
                  <a:pt x="92" y="31"/>
                  <a:pt x="92" y="31"/>
                </a:cubicBezTo>
                <a:cubicBezTo>
                  <a:pt x="96" y="24"/>
                  <a:pt x="94" y="15"/>
                  <a:pt x="88" y="9"/>
                </a:cubicBezTo>
                <a:cubicBezTo>
                  <a:pt x="92" y="3"/>
                  <a:pt x="92" y="3"/>
                  <a:pt x="92" y="3"/>
                </a:cubicBezTo>
                <a:cubicBezTo>
                  <a:pt x="86" y="0"/>
                  <a:pt x="86" y="0"/>
                  <a:pt x="86" y="0"/>
                </a:cubicBezTo>
                <a:cubicBezTo>
                  <a:pt x="82" y="6"/>
                  <a:pt x="82" y="6"/>
                  <a:pt x="82" y="6"/>
                </a:cubicBezTo>
                <a:close/>
                <a:moveTo>
                  <a:pt x="14" y="6"/>
                </a:moveTo>
                <a:cubicBezTo>
                  <a:pt x="10" y="0"/>
                  <a:pt x="10" y="0"/>
                  <a:pt x="10" y="0"/>
                </a:cubicBezTo>
                <a:cubicBezTo>
                  <a:pt x="4" y="3"/>
                  <a:pt x="4" y="3"/>
                  <a:pt x="4" y="3"/>
                </a:cubicBezTo>
                <a:cubicBezTo>
                  <a:pt x="8" y="9"/>
                  <a:pt x="8" y="9"/>
                  <a:pt x="8" y="9"/>
                </a:cubicBezTo>
                <a:cubicBezTo>
                  <a:pt x="2" y="15"/>
                  <a:pt x="0" y="24"/>
                  <a:pt x="4" y="31"/>
                </a:cubicBezTo>
                <a:cubicBezTo>
                  <a:pt x="36" y="11"/>
                  <a:pt x="36" y="11"/>
                  <a:pt x="36" y="11"/>
                </a:cubicBezTo>
                <a:cubicBezTo>
                  <a:pt x="30" y="5"/>
                  <a:pt x="21" y="3"/>
                  <a:pt x="14" y="6"/>
                </a:cubicBezTo>
                <a:close/>
                <a:moveTo>
                  <a:pt x="43" y="54"/>
                </a:moveTo>
                <a:cubicBezTo>
                  <a:pt x="42" y="55"/>
                  <a:pt x="42" y="55"/>
                  <a:pt x="42" y="56"/>
                </a:cubicBezTo>
                <a:cubicBezTo>
                  <a:pt x="35" y="57"/>
                  <a:pt x="28" y="58"/>
                  <a:pt x="22" y="61"/>
                </a:cubicBezTo>
                <a:cubicBezTo>
                  <a:pt x="22" y="62"/>
                  <a:pt x="22" y="63"/>
                  <a:pt x="22" y="64"/>
                </a:cubicBezTo>
                <a:cubicBezTo>
                  <a:pt x="29" y="63"/>
                  <a:pt x="37" y="62"/>
                  <a:pt x="43" y="59"/>
                </a:cubicBezTo>
                <a:cubicBezTo>
                  <a:pt x="44" y="60"/>
                  <a:pt x="45" y="61"/>
                  <a:pt x="46" y="61"/>
                </a:cubicBezTo>
                <a:cubicBezTo>
                  <a:pt x="49" y="62"/>
                  <a:pt x="53" y="61"/>
                  <a:pt x="54" y="58"/>
                </a:cubicBezTo>
                <a:cubicBezTo>
                  <a:pt x="55" y="55"/>
                  <a:pt x="53" y="51"/>
                  <a:pt x="50" y="50"/>
                </a:cubicBezTo>
                <a:cubicBezTo>
                  <a:pt x="50" y="50"/>
                  <a:pt x="49" y="50"/>
                  <a:pt x="49" y="50"/>
                </a:cubicBezTo>
                <a:cubicBezTo>
                  <a:pt x="47" y="46"/>
                  <a:pt x="44" y="41"/>
                  <a:pt x="41" y="37"/>
                </a:cubicBezTo>
                <a:cubicBezTo>
                  <a:pt x="40" y="38"/>
                  <a:pt x="39" y="39"/>
                  <a:pt x="38" y="39"/>
                </a:cubicBezTo>
                <a:cubicBezTo>
                  <a:pt x="39" y="44"/>
                  <a:pt x="41" y="48"/>
                  <a:pt x="44" y="52"/>
                </a:cubicBezTo>
                <a:cubicBezTo>
                  <a:pt x="43" y="52"/>
                  <a:pt x="43" y="53"/>
                  <a:pt x="43" y="54"/>
                </a:cubicBezTo>
                <a:close/>
                <a:moveTo>
                  <a:pt x="18" y="58"/>
                </a:moveTo>
                <a:cubicBezTo>
                  <a:pt x="19" y="65"/>
                  <a:pt x="22" y="72"/>
                  <a:pt x="28" y="78"/>
                </a:cubicBezTo>
                <a:cubicBezTo>
                  <a:pt x="34" y="83"/>
                  <a:pt x="41" y="86"/>
                  <a:pt x="49" y="85"/>
                </a:cubicBezTo>
                <a:cubicBezTo>
                  <a:pt x="56" y="85"/>
                  <a:pt x="63" y="82"/>
                  <a:pt x="69" y="76"/>
                </a:cubicBezTo>
                <a:cubicBezTo>
                  <a:pt x="74" y="70"/>
                  <a:pt x="77" y="62"/>
                  <a:pt x="76" y="55"/>
                </a:cubicBezTo>
                <a:cubicBezTo>
                  <a:pt x="76" y="47"/>
                  <a:pt x="73" y="40"/>
                  <a:pt x="67" y="35"/>
                </a:cubicBezTo>
                <a:cubicBezTo>
                  <a:pt x="61" y="29"/>
                  <a:pt x="53" y="27"/>
                  <a:pt x="46" y="27"/>
                </a:cubicBezTo>
                <a:cubicBezTo>
                  <a:pt x="38" y="28"/>
                  <a:pt x="31" y="31"/>
                  <a:pt x="26" y="37"/>
                </a:cubicBezTo>
                <a:cubicBezTo>
                  <a:pt x="20" y="43"/>
                  <a:pt x="18" y="50"/>
                  <a:pt x="18" y="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0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Freeform 46"/>
          <p:cNvSpPr>
            <a:spLocks noEditPoints="1"/>
          </p:cNvSpPr>
          <p:nvPr/>
        </p:nvSpPr>
        <p:spPr bwMode="auto">
          <a:xfrm>
            <a:off x="5509485" y="4501393"/>
            <a:ext cx="336888" cy="272379"/>
          </a:xfrm>
          <a:custGeom>
            <a:avLst/>
            <a:gdLst>
              <a:gd name="T0" fmla="*/ 86 w 109"/>
              <a:gd name="T1" fmla="*/ 88 h 88"/>
              <a:gd name="T2" fmla="*/ 84 w 109"/>
              <a:gd name="T3" fmla="*/ 44 h 88"/>
              <a:gd name="T4" fmla="*/ 80 w 109"/>
              <a:gd name="T5" fmla="*/ 71 h 88"/>
              <a:gd name="T6" fmla="*/ 109 w 109"/>
              <a:gd name="T7" fmla="*/ 0 h 88"/>
              <a:gd name="T8" fmla="*/ 92 w 109"/>
              <a:gd name="T9" fmla="*/ 33 h 88"/>
              <a:gd name="T10" fmla="*/ 80 w 109"/>
              <a:gd name="T11" fmla="*/ 25 h 88"/>
              <a:gd name="T12" fmla="*/ 67 w 109"/>
              <a:gd name="T13" fmla="*/ 68 h 88"/>
              <a:gd name="T14" fmla="*/ 37 w 109"/>
              <a:gd name="T15" fmla="*/ 73 h 88"/>
              <a:gd name="T16" fmla="*/ 19 w 109"/>
              <a:gd name="T17" fmla="*/ 63 h 88"/>
              <a:gd name="T18" fmla="*/ 0 w 109"/>
              <a:gd name="T19" fmla="*/ 56 h 88"/>
              <a:gd name="T20" fmla="*/ 25 w 109"/>
              <a:gd name="T21" fmla="*/ 48 h 88"/>
              <a:gd name="T22" fmla="*/ 30 w 109"/>
              <a:gd name="T23" fmla="*/ 57 h 88"/>
              <a:gd name="T24" fmla="*/ 44 w 109"/>
              <a:gd name="T25" fmla="*/ 29 h 88"/>
              <a:gd name="T26" fmla="*/ 66 w 109"/>
              <a:gd name="T27" fmla="*/ 50 h 88"/>
              <a:gd name="T28" fmla="*/ 68 w 109"/>
              <a:gd name="T29" fmla="*/ 18 h 88"/>
              <a:gd name="T30" fmla="*/ 78 w 109"/>
              <a:gd name="T31" fmla="*/ 12 h 88"/>
              <a:gd name="T32" fmla="*/ 90 w 109"/>
              <a:gd name="T33" fmla="*/ 1 h 88"/>
              <a:gd name="T34" fmla="*/ 22 w 109"/>
              <a:gd name="T35" fmla="*/ 88 h 88"/>
              <a:gd name="T36" fmla="*/ 29 w 109"/>
              <a:gd name="T37" fmla="*/ 80 h 88"/>
              <a:gd name="T38" fmla="*/ 22 w 109"/>
              <a:gd name="T39" fmla="*/ 79 h 88"/>
              <a:gd name="T40" fmla="*/ 11 w 109"/>
              <a:gd name="T41" fmla="*/ 88 h 88"/>
              <a:gd name="T42" fmla="*/ 17 w 109"/>
              <a:gd name="T43" fmla="*/ 71 h 88"/>
              <a:gd name="T44" fmla="*/ 11 w 109"/>
              <a:gd name="T45" fmla="*/ 73 h 88"/>
              <a:gd name="T46" fmla="*/ 34 w 109"/>
              <a:gd name="T47" fmla="*/ 88 h 88"/>
              <a:gd name="T48" fmla="*/ 40 w 109"/>
              <a:gd name="T49" fmla="*/ 79 h 88"/>
              <a:gd name="T50" fmla="*/ 34 w 109"/>
              <a:gd name="T51" fmla="*/ 80 h 88"/>
              <a:gd name="T52" fmla="*/ 45 w 109"/>
              <a:gd name="T53" fmla="*/ 88 h 88"/>
              <a:gd name="T54" fmla="*/ 52 w 109"/>
              <a:gd name="T55" fmla="*/ 63 h 88"/>
              <a:gd name="T56" fmla="*/ 45 w 109"/>
              <a:gd name="T57" fmla="*/ 69 h 88"/>
              <a:gd name="T58" fmla="*/ 57 w 109"/>
              <a:gd name="T59" fmla="*/ 88 h 88"/>
              <a:gd name="T60" fmla="*/ 63 w 109"/>
              <a:gd name="T61" fmla="*/ 73 h 88"/>
              <a:gd name="T62" fmla="*/ 57 w 109"/>
              <a:gd name="T63" fmla="*/ 88 h 88"/>
              <a:gd name="T64" fmla="*/ 75 w 109"/>
              <a:gd name="T65" fmla="*/ 88 h 88"/>
              <a:gd name="T66" fmla="*/ 68 w 109"/>
              <a:gd name="T67" fmla="*/ 75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9" h="88">
                <a:moveTo>
                  <a:pt x="80" y="88"/>
                </a:moveTo>
                <a:cubicBezTo>
                  <a:pt x="86" y="88"/>
                  <a:pt x="86" y="88"/>
                  <a:pt x="86" y="88"/>
                </a:cubicBezTo>
                <a:cubicBezTo>
                  <a:pt x="86" y="44"/>
                  <a:pt x="86" y="44"/>
                  <a:pt x="86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2" y="70"/>
                  <a:pt x="82" y="70"/>
                  <a:pt x="82" y="70"/>
                </a:cubicBezTo>
                <a:cubicBezTo>
                  <a:pt x="80" y="71"/>
                  <a:pt x="80" y="71"/>
                  <a:pt x="80" y="71"/>
                </a:cubicBezTo>
                <a:cubicBezTo>
                  <a:pt x="80" y="88"/>
                  <a:pt x="80" y="88"/>
                  <a:pt x="80" y="88"/>
                </a:cubicBezTo>
                <a:close/>
                <a:moveTo>
                  <a:pt x="109" y="0"/>
                </a:moveTo>
                <a:cubicBezTo>
                  <a:pt x="100" y="17"/>
                  <a:pt x="100" y="17"/>
                  <a:pt x="100" y="17"/>
                </a:cubicBezTo>
                <a:cubicBezTo>
                  <a:pt x="92" y="33"/>
                  <a:pt x="92" y="33"/>
                  <a:pt x="92" y="33"/>
                </a:cubicBezTo>
                <a:cubicBezTo>
                  <a:pt x="84" y="22"/>
                  <a:pt x="84" y="22"/>
                  <a:pt x="84" y="22"/>
                </a:cubicBezTo>
                <a:cubicBezTo>
                  <a:pt x="80" y="25"/>
                  <a:pt x="80" y="25"/>
                  <a:pt x="80" y="25"/>
                </a:cubicBezTo>
                <a:cubicBezTo>
                  <a:pt x="77" y="64"/>
                  <a:pt x="77" y="64"/>
                  <a:pt x="77" y="64"/>
                </a:cubicBezTo>
                <a:cubicBezTo>
                  <a:pt x="67" y="68"/>
                  <a:pt x="67" y="68"/>
                  <a:pt x="67" y="68"/>
                </a:cubicBezTo>
                <a:cubicBezTo>
                  <a:pt x="48" y="50"/>
                  <a:pt x="48" y="50"/>
                  <a:pt x="48" y="50"/>
                </a:cubicBezTo>
                <a:cubicBezTo>
                  <a:pt x="37" y="73"/>
                  <a:pt x="37" y="73"/>
                  <a:pt x="37" y="73"/>
                </a:cubicBezTo>
                <a:cubicBezTo>
                  <a:pt x="26" y="73"/>
                  <a:pt x="26" y="73"/>
                  <a:pt x="26" y="73"/>
                </a:cubicBezTo>
                <a:cubicBezTo>
                  <a:pt x="19" y="63"/>
                  <a:pt x="19" y="63"/>
                  <a:pt x="19" y="63"/>
                </a:cubicBezTo>
                <a:cubicBezTo>
                  <a:pt x="4" y="67"/>
                  <a:pt x="4" y="67"/>
                  <a:pt x="4" y="67"/>
                </a:cubicBezTo>
                <a:cubicBezTo>
                  <a:pt x="0" y="56"/>
                  <a:pt x="0" y="56"/>
                  <a:pt x="0" y="56"/>
                </a:cubicBezTo>
                <a:cubicBezTo>
                  <a:pt x="20" y="50"/>
                  <a:pt x="20" y="50"/>
                  <a:pt x="20" y="50"/>
                </a:cubicBezTo>
                <a:cubicBezTo>
                  <a:pt x="25" y="48"/>
                  <a:pt x="25" y="48"/>
                  <a:pt x="25" y="48"/>
                </a:cubicBezTo>
                <a:cubicBezTo>
                  <a:pt x="27" y="52"/>
                  <a:pt x="27" y="52"/>
                  <a:pt x="27" y="52"/>
                </a:cubicBezTo>
                <a:cubicBezTo>
                  <a:pt x="30" y="57"/>
                  <a:pt x="30" y="57"/>
                  <a:pt x="30" y="57"/>
                </a:cubicBezTo>
                <a:cubicBezTo>
                  <a:pt x="40" y="37"/>
                  <a:pt x="40" y="37"/>
                  <a:pt x="40" y="37"/>
                </a:cubicBezTo>
                <a:cubicBezTo>
                  <a:pt x="44" y="29"/>
                  <a:pt x="44" y="29"/>
                  <a:pt x="44" y="29"/>
                </a:cubicBezTo>
                <a:cubicBezTo>
                  <a:pt x="50" y="35"/>
                  <a:pt x="50" y="35"/>
                  <a:pt x="50" y="35"/>
                </a:cubicBezTo>
                <a:cubicBezTo>
                  <a:pt x="66" y="50"/>
                  <a:pt x="66" y="50"/>
                  <a:pt x="66" y="50"/>
                </a:cubicBezTo>
                <a:cubicBezTo>
                  <a:pt x="68" y="21"/>
                  <a:pt x="68" y="21"/>
                  <a:pt x="68" y="21"/>
                </a:cubicBezTo>
                <a:cubicBezTo>
                  <a:pt x="68" y="18"/>
                  <a:pt x="68" y="18"/>
                  <a:pt x="68" y="18"/>
                </a:cubicBezTo>
                <a:cubicBezTo>
                  <a:pt x="71" y="16"/>
                  <a:pt x="71" y="16"/>
                  <a:pt x="71" y="16"/>
                </a:cubicBezTo>
                <a:cubicBezTo>
                  <a:pt x="78" y="12"/>
                  <a:pt x="78" y="12"/>
                  <a:pt x="78" y="12"/>
                </a:cubicBezTo>
                <a:cubicBezTo>
                  <a:pt x="72" y="2"/>
                  <a:pt x="72" y="2"/>
                  <a:pt x="72" y="2"/>
                </a:cubicBezTo>
                <a:cubicBezTo>
                  <a:pt x="90" y="1"/>
                  <a:pt x="90" y="1"/>
                  <a:pt x="90" y="1"/>
                </a:cubicBezTo>
                <a:cubicBezTo>
                  <a:pt x="109" y="0"/>
                  <a:pt x="109" y="0"/>
                  <a:pt x="109" y="0"/>
                </a:cubicBezTo>
                <a:close/>
                <a:moveTo>
                  <a:pt x="22" y="88"/>
                </a:moveTo>
                <a:cubicBezTo>
                  <a:pt x="24" y="88"/>
                  <a:pt x="27" y="88"/>
                  <a:pt x="29" y="88"/>
                </a:cubicBezTo>
                <a:cubicBezTo>
                  <a:pt x="29" y="80"/>
                  <a:pt x="29" y="80"/>
                  <a:pt x="29" y="80"/>
                </a:cubicBezTo>
                <a:cubicBezTo>
                  <a:pt x="23" y="81"/>
                  <a:pt x="23" y="81"/>
                  <a:pt x="23" y="81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88"/>
                  <a:pt x="22" y="88"/>
                  <a:pt x="22" y="88"/>
                </a:cubicBezTo>
                <a:close/>
                <a:moveTo>
                  <a:pt x="11" y="88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71"/>
                  <a:pt x="17" y="71"/>
                  <a:pt x="17" y="71"/>
                </a:cubicBezTo>
                <a:cubicBezTo>
                  <a:pt x="17" y="71"/>
                  <a:pt x="17" y="71"/>
                  <a:pt x="17" y="71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88"/>
                  <a:pt x="11" y="88"/>
                  <a:pt x="11" y="88"/>
                </a:cubicBezTo>
                <a:close/>
                <a:moveTo>
                  <a:pt x="34" y="88"/>
                </a:moveTo>
                <a:cubicBezTo>
                  <a:pt x="36" y="88"/>
                  <a:pt x="38" y="88"/>
                  <a:pt x="40" y="88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80"/>
                  <a:pt x="40" y="80"/>
                  <a:pt x="40" y="80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45" y="88"/>
                </a:moveTo>
                <a:cubicBezTo>
                  <a:pt x="47" y="88"/>
                  <a:pt x="50" y="88"/>
                  <a:pt x="52" y="88"/>
                </a:cubicBezTo>
                <a:cubicBezTo>
                  <a:pt x="52" y="63"/>
                  <a:pt x="52" y="63"/>
                  <a:pt x="52" y="63"/>
                </a:cubicBezTo>
                <a:cubicBezTo>
                  <a:pt x="49" y="60"/>
                  <a:pt x="49" y="60"/>
                  <a:pt x="49" y="60"/>
                </a:cubicBezTo>
                <a:cubicBezTo>
                  <a:pt x="45" y="69"/>
                  <a:pt x="45" y="69"/>
                  <a:pt x="45" y="69"/>
                </a:cubicBezTo>
                <a:cubicBezTo>
                  <a:pt x="45" y="88"/>
                  <a:pt x="45" y="88"/>
                  <a:pt x="45" y="88"/>
                </a:cubicBezTo>
                <a:close/>
                <a:moveTo>
                  <a:pt x="57" y="88"/>
                </a:moveTo>
                <a:cubicBezTo>
                  <a:pt x="59" y="88"/>
                  <a:pt x="61" y="88"/>
                  <a:pt x="63" y="88"/>
                </a:cubicBezTo>
                <a:cubicBezTo>
                  <a:pt x="63" y="73"/>
                  <a:pt x="63" y="73"/>
                  <a:pt x="63" y="73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88"/>
                  <a:pt x="57" y="88"/>
                  <a:pt x="57" y="88"/>
                </a:cubicBezTo>
                <a:close/>
                <a:moveTo>
                  <a:pt x="68" y="88"/>
                </a:moveTo>
                <a:cubicBezTo>
                  <a:pt x="70" y="88"/>
                  <a:pt x="73" y="88"/>
                  <a:pt x="75" y="88"/>
                </a:cubicBezTo>
                <a:cubicBezTo>
                  <a:pt x="75" y="72"/>
                  <a:pt x="75" y="72"/>
                  <a:pt x="75" y="72"/>
                </a:cubicBezTo>
                <a:cubicBezTo>
                  <a:pt x="68" y="75"/>
                  <a:pt x="68" y="75"/>
                  <a:pt x="68" y="75"/>
                </a:cubicBezTo>
                <a:lnTo>
                  <a:pt x="68" y="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0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Freeform 47"/>
          <p:cNvSpPr>
            <a:spLocks noEditPoints="1"/>
          </p:cNvSpPr>
          <p:nvPr/>
        </p:nvSpPr>
        <p:spPr bwMode="auto">
          <a:xfrm>
            <a:off x="8621546" y="4499004"/>
            <a:ext cx="225071" cy="329722"/>
          </a:xfrm>
          <a:custGeom>
            <a:avLst/>
            <a:gdLst>
              <a:gd name="T0" fmla="*/ 16 w 73"/>
              <a:gd name="T1" fmla="*/ 77 h 107"/>
              <a:gd name="T2" fmla="*/ 57 w 73"/>
              <a:gd name="T3" fmla="*/ 77 h 107"/>
              <a:gd name="T4" fmla="*/ 52 w 73"/>
              <a:gd name="T5" fmla="*/ 101 h 107"/>
              <a:gd name="T6" fmla="*/ 45 w 73"/>
              <a:gd name="T7" fmla="*/ 101 h 107"/>
              <a:gd name="T8" fmla="*/ 37 w 73"/>
              <a:gd name="T9" fmla="*/ 107 h 107"/>
              <a:gd name="T10" fmla="*/ 29 w 73"/>
              <a:gd name="T11" fmla="*/ 101 h 107"/>
              <a:gd name="T12" fmla="*/ 21 w 73"/>
              <a:gd name="T13" fmla="*/ 101 h 107"/>
              <a:gd name="T14" fmla="*/ 16 w 73"/>
              <a:gd name="T15" fmla="*/ 77 h 107"/>
              <a:gd name="T16" fmla="*/ 51 w 73"/>
              <a:gd name="T17" fmla="*/ 29 h 107"/>
              <a:gd name="T18" fmla="*/ 52 w 73"/>
              <a:gd name="T19" fmla="*/ 35 h 107"/>
              <a:gd name="T20" fmla="*/ 51 w 73"/>
              <a:gd name="T21" fmla="*/ 37 h 107"/>
              <a:gd name="T22" fmla="*/ 53 w 73"/>
              <a:gd name="T23" fmla="*/ 38 h 107"/>
              <a:gd name="T24" fmla="*/ 52 w 73"/>
              <a:gd name="T25" fmla="*/ 42 h 107"/>
              <a:gd name="T26" fmla="*/ 50 w 73"/>
              <a:gd name="T27" fmla="*/ 42 h 107"/>
              <a:gd name="T28" fmla="*/ 52 w 73"/>
              <a:gd name="T29" fmla="*/ 44 h 107"/>
              <a:gd name="T30" fmla="*/ 51 w 73"/>
              <a:gd name="T31" fmla="*/ 47 h 107"/>
              <a:gd name="T32" fmla="*/ 50 w 73"/>
              <a:gd name="T33" fmla="*/ 48 h 107"/>
              <a:gd name="T34" fmla="*/ 51 w 73"/>
              <a:gd name="T35" fmla="*/ 49 h 107"/>
              <a:gd name="T36" fmla="*/ 50 w 73"/>
              <a:gd name="T37" fmla="*/ 53 h 107"/>
              <a:gd name="T38" fmla="*/ 47 w 73"/>
              <a:gd name="T39" fmla="*/ 54 h 107"/>
              <a:gd name="T40" fmla="*/ 29 w 73"/>
              <a:gd name="T41" fmla="*/ 49 h 107"/>
              <a:gd name="T42" fmla="*/ 21 w 73"/>
              <a:gd name="T43" fmla="*/ 49 h 107"/>
              <a:gd name="T44" fmla="*/ 21 w 73"/>
              <a:gd name="T45" fmla="*/ 32 h 107"/>
              <a:gd name="T46" fmla="*/ 28 w 73"/>
              <a:gd name="T47" fmla="*/ 31 h 107"/>
              <a:gd name="T48" fmla="*/ 42 w 73"/>
              <a:gd name="T49" fmla="*/ 16 h 107"/>
              <a:gd name="T50" fmla="*/ 38 w 73"/>
              <a:gd name="T51" fmla="*/ 30 h 107"/>
              <a:gd name="T52" fmla="*/ 51 w 73"/>
              <a:gd name="T53" fmla="*/ 29 h 107"/>
              <a:gd name="T54" fmla="*/ 15 w 73"/>
              <a:gd name="T55" fmla="*/ 71 h 107"/>
              <a:gd name="T56" fmla="*/ 25 w 73"/>
              <a:gd name="T57" fmla="*/ 71 h 107"/>
              <a:gd name="T58" fmla="*/ 17 w 73"/>
              <a:gd name="T59" fmla="*/ 48 h 107"/>
              <a:gd name="T60" fmla="*/ 11 w 73"/>
              <a:gd name="T61" fmla="*/ 29 h 107"/>
              <a:gd name="T62" fmla="*/ 23 w 73"/>
              <a:gd name="T63" fmla="*/ 13 h 107"/>
              <a:gd name="T64" fmla="*/ 37 w 73"/>
              <a:gd name="T65" fmla="*/ 11 h 107"/>
              <a:gd name="T66" fmla="*/ 50 w 73"/>
              <a:gd name="T67" fmla="*/ 14 h 107"/>
              <a:gd name="T68" fmla="*/ 62 w 73"/>
              <a:gd name="T69" fmla="*/ 29 h 107"/>
              <a:gd name="T70" fmla="*/ 56 w 73"/>
              <a:gd name="T71" fmla="*/ 48 h 107"/>
              <a:gd name="T72" fmla="*/ 48 w 73"/>
              <a:gd name="T73" fmla="*/ 71 h 107"/>
              <a:gd name="T74" fmla="*/ 58 w 73"/>
              <a:gd name="T75" fmla="*/ 71 h 107"/>
              <a:gd name="T76" fmla="*/ 65 w 73"/>
              <a:gd name="T77" fmla="*/ 52 h 107"/>
              <a:gd name="T78" fmla="*/ 71 w 73"/>
              <a:gd name="T79" fmla="*/ 27 h 107"/>
              <a:gd name="T80" fmla="*/ 55 w 73"/>
              <a:gd name="T81" fmla="*/ 5 h 107"/>
              <a:gd name="T82" fmla="*/ 37 w 73"/>
              <a:gd name="T83" fmla="*/ 1 h 107"/>
              <a:gd name="T84" fmla="*/ 19 w 73"/>
              <a:gd name="T85" fmla="*/ 5 h 107"/>
              <a:gd name="T86" fmla="*/ 2 w 73"/>
              <a:gd name="T87" fmla="*/ 27 h 107"/>
              <a:gd name="T88" fmla="*/ 8 w 73"/>
              <a:gd name="T89" fmla="*/ 53 h 107"/>
              <a:gd name="T90" fmla="*/ 15 w 73"/>
              <a:gd name="T91" fmla="*/ 7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3" h="107">
                <a:moveTo>
                  <a:pt x="16" y="77"/>
                </a:moveTo>
                <a:cubicBezTo>
                  <a:pt x="57" y="77"/>
                  <a:pt x="57" y="77"/>
                  <a:pt x="57" y="77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45" y="101"/>
                  <a:pt x="45" y="101"/>
                  <a:pt x="45" y="101"/>
                </a:cubicBezTo>
                <a:cubicBezTo>
                  <a:pt x="44" y="104"/>
                  <a:pt x="41" y="107"/>
                  <a:pt x="37" y="107"/>
                </a:cubicBezTo>
                <a:cubicBezTo>
                  <a:pt x="33" y="107"/>
                  <a:pt x="30" y="104"/>
                  <a:pt x="29" y="101"/>
                </a:cubicBezTo>
                <a:cubicBezTo>
                  <a:pt x="21" y="101"/>
                  <a:pt x="21" y="101"/>
                  <a:pt x="21" y="101"/>
                </a:cubicBezTo>
                <a:cubicBezTo>
                  <a:pt x="16" y="77"/>
                  <a:pt x="16" y="77"/>
                  <a:pt x="16" y="77"/>
                </a:cubicBezTo>
                <a:close/>
                <a:moveTo>
                  <a:pt x="51" y="29"/>
                </a:moveTo>
                <a:cubicBezTo>
                  <a:pt x="52" y="35"/>
                  <a:pt x="52" y="35"/>
                  <a:pt x="52" y="35"/>
                </a:cubicBezTo>
                <a:cubicBezTo>
                  <a:pt x="51" y="37"/>
                  <a:pt x="51" y="37"/>
                  <a:pt x="51" y="37"/>
                </a:cubicBezTo>
                <a:cubicBezTo>
                  <a:pt x="53" y="38"/>
                  <a:pt x="53" y="38"/>
                  <a:pt x="53" y="38"/>
                </a:cubicBezTo>
                <a:cubicBezTo>
                  <a:pt x="52" y="42"/>
                  <a:pt x="52" y="42"/>
                  <a:pt x="52" y="42"/>
                </a:cubicBezTo>
                <a:cubicBezTo>
                  <a:pt x="50" y="42"/>
                  <a:pt x="50" y="42"/>
                  <a:pt x="50" y="42"/>
                </a:cubicBezTo>
                <a:cubicBezTo>
                  <a:pt x="52" y="44"/>
                  <a:pt x="52" y="44"/>
                  <a:pt x="52" y="44"/>
                </a:cubicBezTo>
                <a:cubicBezTo>
                  <a:pt x="51" y="47"/>
                  <a:pt x="51" y="47"/>
                  <a:pt x="51" y="47"/>
                </a:cubicBezTo>
                <a:cubicBezTo>
                  <a:pt x="50" y="48"/>
                  <a:pt x="50" y="48"/>
                  <a:pt x="50" y="48"/>
                </a:cubicBezTo>
                <a:cubicBezTo>
                  <a:pt x="51" y="49"/>
                  <a:pt x="51" y="49"/>
                  <a:pt x="51" y="49"/>
                </a:cubicBezTo>
                <a:cubicBezTo>
                  <a:pt x="50" y="53"/>
                  <a:pt x="50" y="53"/>
                  <a:pt x="50" y="53"/>
                </a:cubicBezTo>
                <a:cubicBezTo>
                  <a:pt x="47" y="54"/>
                  <a:pt x="47" y="54"/>
                  <a:pt x="47" y="54"/>
                </a:cubicBezTo>
                <a:cubicBezTo>
                  <a:pt x="29" y="49"/>
                  <a:pt x="29" y="49"/>
                  <a:pt x="29" y="49"/>
                </a:cubicBezTo>
                <a:cubicBezTo>
                  <a:pt x="21" y="49"/>
                  <a:pt x="21" y="49"/>
                  <a:pt x="21" y="49"/>
                </a:cubicBezTo>
                <a:cubicBezTo>
                  <a:pt x="21" y="32"/>
                  <a:pt x="21" y="32"/>
                  <a:pt x="21" y="32"/>
                </a:cubicBezTo>
                <a:cubicBezTo>
                  <a:pt x="28" y="31"/>
                  <a:pt x="28" y="31"/>
                  <a:pt x="28" y="31"/>
                </a:cubicBezTo>
                <a:cubicBezTo>
                  <a:pt x="42" y="16"/>
                  <a:pt x="42" y="16"/>
                  <a:pt x="42" y="16"/>
                </a:cubicBezTo>
                <a:cubicBezTo>
                  <a:pt x="50" y="21"/>
                  <a:pt x="43" y="27"/>
                  <a:pt x="38" y="30"/>
                </a:cubicBezTo>
                <a:cubicBezTo>
                  <a:pt x="51" y="29"/>
                  <a:pt x="51" y="29"/>
                  <a:pt x="51" y="29"/>
                </a:cubicBezTo>
                <a:close/>
                <a:moveTo>
                  <a:pt x="15" y="71"/>
                </a:moveTo>
                <a:cubicBezTo>
                  <a:pt x="25" y="71"/>
                  <a:pt x="25" y="71"/>
                  <a:pt x="25" y="71"/>
                </a:cubicBezTo>
                <a:cubicBezTo>
                  <a:pt x="24" y="62"/>
                  <a:pt x="20" y="55"/>
                  <a:pt x="17" y="48"/>
                </a:cubicBezTo>
                <a:cubicBezTo>
                  <a:pt x="13" y="41"/>
                  <a:pt x="10" y="34"/>
                  <a:pt x="11" y="29"/>
                </a:cubicBezTo>
                <a:cubicBezTo>
                  <a:pt x="13" y="21"/>
                  <a:pt x="17" y="16"/>
                  <a:pt x="23" y="13"/>
                </a:cubicBezTo>
                <a:cubicBezTo>
                  <a:pt x="27" y="11"/>
                  <a:pt x="32" y="10"/>
                  <a:pt x="37" y="11"/>
                </a:cubicBezTo>
                <a:cubicBezTo>
                  <a:pt x="42" y="11"/>
                  <a:pt x="46" y="12"/>
                  <a:pt x="50" y="14"/>
                </a:cubicBezTo>
                <a:cubicBezTo>
                  <a:pt x="56" y="17"/>
                  <a:pt x="60" y="22"/>
                  <a:pt x="62" y="29"/>
                </a:cubicBezTo>
                <a:cubicBezTo>
                  <a:pt x="63" y="34"/>
                  <a:pt x="59" y="41"/>
                  <a:pt x="56" y="48"/>
                </a:cubicBezTo>
                <a:cubicBezTo>
                  <a:pt x="53" y="55"/>
                  <a:pt x="49" y="62"/>
                  <a:pt x="48" y="71"/>
                </a:cubicBezTo>
                <a:cubicBezTo>
                  <a:pt x="58" y="71"/>
                  <a:pt x="58" y="71"/>
                  <a:pt x="58" y="71"/>
                </a:cubicBezTo>
                <a:cubicBezTo>
                  <a:pt x="59" y="64"/>
                  <a:pt x="62" y="58"/>
                  <a:pt x="65" y="52"/>
                </a:cubicBezTo>
                <a:cubicBezTo>
                  <a:pt x="69" y="44"/>
                  <a:pt x="73" y="36"/>
                  <a:pt x="71" y="27"/>
                </a:cubicBezTo>
                <a:cubicBezTo>
                  <a:pt x="70" y="17"/>
                  <a:pt x="63" y="9"/>
                  <a:pt x="55" y="5"/>
                </a:cubicBezTo>
                <a:cubicBezTo>
                  <a:pt x="49" y="2"/>
                  <a:pt x="43" y="1"/>
                  <a:pt x="37" y="1"/>
                </a:cubicBezTo>
                <a:cubicBezTo>
                  <a:pt x="31" y="0"/>
                  <a:pt x="24" y="2"/>
                  <a:pt x="19" y="5"/>
                </a:cubicBezTo>
                <a:cubicBezTo>
                  <a:pt x="10" y="9"/>
                  <a:pt x="4" y="16"/>
                  <a:pt x="2" y="27"/>
                </a:cubicBezTo>
                <a:cubicBezTo>
                  <a:pt x="0" y="36"/>
                  <a:pt x="4" y="44"/>
                  <a:pt x="8" y="53"/>
                </a:cubicBezTo>
                <a:cubicBezTo>
                  <a:pt x="11" y="58"/>
                  <a:pt x="13" y="64"/>
                  <a:pt x="15" y="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0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Freeform 48"/>
          <p:cNvSpPr>
            <a:spLocks noEditPoints="1"/>
          </p:cNvSpPr>
          <p:nvPr/>
        </p:nvSpPr>
        <p:spPr bwMode="auto">
          <a:xfrm>
            <a:off x="8611940" y="3067519"/>
            <a:ext cx="237973" cy="288148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zh-CN" altLang="en-US" sz="90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Donut 49"/>
          <p:cNvSpPr/>
          <p:nvPr/>
        </p:nvSpPr>
        <p:spPr>
          <a:xfrm>
            <a:off x="8390618" y="4306506"/>
            <a:ext cx="686928" cy="686928"/>
          </a:xfrm>
          <a:prstGeom prst="donut">
            <a:avLst>
              <a:gd name="adj" fmla="val 680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Donut 50"/>
          <p:cNvSpPr/>
          <p:nvPr/>
        </p:nvSpPr>
        <p:spPr>
          <a:xfrm>
            <a:off x="5336139" y="4306651"/>
            <a:ext cx="686928" cy="686928"/>
          </a:xfrm>
          <a:prstGeom prst="donut">
            <a:avLst>
              <a:gd name="adj" fmla="val 680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Donut 51"/>
          <p:cNvSpPr/>
          <p:nvPr/>
        </p:nvSpPr>
        <p:spPr>
          <a:xfrm>
            <a:off x="8385209" y="2868129"/>
            <a:ext cx="686928" cy="686928"/>
          </a:xfrm>
          <a:prstGeom prst="donut">
            <a:avLst>
              <a:gd name="adj" fmla="val 680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TextBox 53"/>
          <p:cNvSpPr txBox="1"/>
          <p:nvPr/>
        </p:nvSpPr>
        <p:spPr>
          <a:xfrm>
            <a:off x="6054288" y="2794050"/>
            <a:ext cx="971741" cy="756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80%</a:t>
            </a:r>
            <a:endParaRPr lang="en-GB" sz="4000" dirty="0">
              <a:solidFill>
                <a:schemeClr val="accent1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TextBox 55"/>
          <p:cNvSpPr txBox="1"/>
          <p:nvPr/>
        </p:nvSpPr>
        <p:spPr>
          <a:xfrm>
            <a:off x="9112626" y="2794050"/>
            <a:ext cx="968535" cy="756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4000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60%</a:t>
            </a:r>
            <a:endParaRPr lang="en-GB" sz="4000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TextBox 57"/>
          <p:cNvSpPr txBox="1"/>
          <p:nvPr/>
        </p:nvSpPr>
        <p:spPr>
          <a:xfrm>
            <a:off x="6058084" y="4222083"/>
            <a:ext cx="962123" cy="756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dirty="0">
                <a:solidFill>
                  <a:schemeClr val="accent3"/>
                </a:solidFill>
                <a:sym typeface="Arial" panose="020B0604020202020204" pitchFamily="34" charset="0"/>
              </a:rPr>
              <a:t>93%</a:t>
            </a:r>
            <a:endParaRPr lang="en-GB" dirty="0">
              <a:solidFill>
                <a:schemeClr val="accent3"/>
              </a:solidFill>
              <a:sym typeface="Arial" panose="020B0604020202020204" pitchFamily="34" charset="0"/>
            </a:endParaRPr>
          </a:p>
        </p:txBody>
      </p:sp>
      <p:sp>
        <p:nvSpPr>
          <p:cNvPr id="46" name="TextBox 59"/>
          <p:cNvSpPr txBox="1"/>
          <p:nvPr/>
        </p:nvSpPr>
        <p:spPr>
          <a:xfrm>
            <a:off x="9130260" y="4234471"/>
            <a:ext cx="950901" cy="756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just">
              <a:lnSpc>
                <a:spcPct val="120000"/>
              </a:lnSpc>
              <a:defRPr sz="400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dirty="0">
                <a:solidFill>
                  <a:schemeClr val="accent4"/>
                </a:solidFill>
                <a:sym typeface="Arial" panose="020B0604020202020204" pitchFamily="34" charset="0"/>
              </a:rPr>
              <a:t>55%</a:t>
            </a:r>
            <a:endParaRPr lang="en-GB" dirty="0">
              <a:solidFill>
                <a:schemeClr val="accent4"/>
              </a:solidFill>
              <a:sym typeface="Arial" panose="020B0604020202020204" pitchFamily="34" charset="0"/>
            </a:endParaRPr>
          </a:p>
        </p:txBody>
      </p:sp>
      <p:sp>
        <p:nvSpPr>
          <p:cNvPr id="47" name="Rectangle 60"/>
          <p:cNvSpPr/>
          <p:nvPr/>
        </p:nvSpPr>
        <p:spPr>
          <a:xfrm>
            <a:off x="5290915" y="3589883"/>
            <a:ext cx="2512801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我们凭借自身的优势和专业化的独特视角为客户提供优质的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48" name="Rectangle 61"/>
          <p:cNvSpPr/>
          <p:nvPr/>
        </p:nvSpPr>
        <p:spPr>
          <a:xfrm>
            <a:off x="5290914" y="5021904"/>
            <a:ext cx="2512802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我们凭借自身的优势和专业化的独特视角为客户提供优质的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49" name="Rectangle 62"/>
          <p:cNvSpPr/>
          <p:nvPr/>
        </p:nvSpPr>
        <p:spPr>
          <a:xfrm>
            <a:off x="8331635" y="3564831"/>
            <a:ext cx="2538124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我们凭借自身的优势和专业化的独特视角为客户提供优质的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50" name="Rectangle 63"/>
          <p:cNvSpPr/>
          <p:nvPr/>
        </p:nvSpPr>
        <p:spPr>
          <a:xfrm>
            <a:off x="8325823" y="5021904"/>
            <a:ext cx="254393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我们凭借自身的优势和专业化的独特视角为客户提供优质的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</p:spTree>
    <p:extLst>
      <p:ext uri="{BB962C8B-B14F-4D97-AF65-F5344CB8AC3E}">
        <p14:creationId xmlns:p14="http://schemas.microsoft.com/office/powerpoint/2010/main" val="3903643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500"/>
                            </p:stCondLst>
                            <p:childTnLst>
                              <p:par>
                                <p:cTn id="8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000"/>
                            </p:stCondLst>
                            <p:childTnLst>
                              <p:par>
                                <p:cTn id="9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0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pSp>
        <p:nvGrpSpPr>
          <p:cNvPr id="3" name="Group 5"/>
          <p:cNvGrpSpPr/>
          <p:nvPr/>
        </p:nvGrpSpPr>
        <p:grpSpPr>
          <a:xfrm>
            <a:off x="2336810" y="1955800"/>
            <a:ext cx="525914" cy="525914"/>
            <a:chOff x="7322925" y="1113826"/>
            <a:chExt cx="418280" cy="418280"/>
          </a:xfrm>
        </p:grpSpPr>
        <p:sp>
          <p:nvSpPr>
            <p:cNvPr id="4" name="Teardrop 6"/>
            <p:cNvSpPr/>
            <p:nvPr/>
          </p:nvSpPr>
          <p:spPr>
            <a:xfrm rot="8100000">
              <a:off x="7322925" y="1113826"/>
              <a:ext cx="418280" cy="418280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5" name="Freeform 6"/>
            <p:cNvSpPr>
              <a:spLocks noEditPoints="1"/>
            </p:cNvSpPr>
            <p:nvPr/>
          </p:nvSpPr>
          <p:spPr bwMode="auto">
            <a:xfrm>
              <a:off x="7431874" y="1200224"/>
              <a:ext cx="209778" cy="230756"/>
            </a:xfrm>
            <a:custGeom>
              <a:avLst/>
              <a:gdLst>
                <a:gd name="T0" fmla="*/ 347 w 376"/>
                <a:gd name="T1" fmla="*/ 284 h 376"/>
                <a:gd name="T2" fmla="*/ 347 w 376"/>
                <a:gd name="T3" fmla="*/ 238 h 376"/>
                <a:gd name="T4" fmla="*/ 278 w 376"/>
                <a:gd name="T5" fmla="*/ 169 h 376"/>
                <a:gd name="T6" fmla="*/ 238 w 376"/>
                <a:gd name="T7" fmla="*/ 169 h 376"/>
                <a:gd name="T8" fmla="*/ 207 w 376"/>
                <a:gd name="T9" fmla="*/ 148 h 376"/>
                <a:gd name="T10" fmla="*/ 207 w 376"/>
                <a:gd name="T11" fmla="*/ 92 h 376"/>
                <a:gd name="T12" fmla="*/ 236 w 376"/>
                <a:gd name="T13" fmla="*/ 48 h 376"/>
                <a:gd name="T14" fmla="*/ 188 w 376"/>
                <a:gd name="T15" fmla="*/ 0 h 376"/>
                <a:gd name="T16" fmla="*/ 140 w 376"/>
                <a:gd name="T17" fmla="*/ 48 h 376"/>
                <a:gd name="T18" fmla="*/ 169 w 376"/>
                <a:gd name="T19" fmla="*/ 92 h 376"/>
                <a:gd name="T20" fmla="*/ 169 w 376"/>
                <a:gd name="T21" fmla="*/ 148 h 376"/>
                <a:gd name="T22" fmla="*/ 138 w 376"/>
                <a:gd name="T23" fmla="*/ 169 h 376"/>
                <a:gd name="T24" fmla="*/ 98 w 376"/>
                <a:gd name="T25" fmla="*/ 169 h 376"/>
                <a:gd name="T26" fmla="*/ 29 w 376"/>
                <a:gd name="T27" fmla="*/ 238 h 376"/>
                <a:gd name="T28" fmla="*/ 29 w 376"/>
                <a:gd name="T29" fmla="*/ 284 h 376"/>
                <a:gd name="T30" fmla="*/ 0 w 376"/>
                <a:gd name="T31" fmla="*/ 328 h 376"/>
                <a:gd name="T32" fmla="*/ 48 w 376"/>
                <a:gd name="T33" fmla="*/ 376 h 376"/>
                <a:gd name="T34" fmla="*/ 96 w 376"/>
                <a:gd name="T35" fmla="*/ 328 h 376"/>
                <a:gd name="T36" fmla="*/ 67 w 376"/>
                <a:gd name="T37" fmla="*/ 284 h 376"/>
                <a:gd name="T38" fmla="*/ 67 w 376"/>
                <a:gd name="T39" fmla="*/ 238 h 376"/>
                <a:gd name="T40" fmla="*/ 98 w 376"/>
                <a:gd name="T41" fmla="*/ 207 h 376"/>
                <a:gd name="T42" fmla="*/ 138 w 376"/>
                <a:gd name="T43" fmla="*/ 207 h 376"/>
                <a:gd name="T44" fmla="*/ 169 w 376"/>
                <a:gd name="T45" fmla="*/ 202 h 376"/>
                <a:gd name="T46" fmla="*/ 169 w 376"/>
                <a:gd name="T47" fmla="*/ 284 h 376"/>
                <a:gd name="T48" fmla="*/ 140 w 376"/>
                <a:gd name="T49" fmla="*/ 328 h 376"/>
                <a:gd name="T50" fmla="*/ 188 w 376"/>
                <a:gd name="T51" fmla="*/ 376 h 376"/>
                <a:gd name="T52" fmla="*/ 236 w 376"/>
                <a:gd name="T53" fmla="*/ 328 h 376"/>
                <a:gd name="T54" fmla="*/ 207 w 376"/>
                <a:gd name="T55" fmla="*/ 284 h 376"/>
                <a:gd name="T56" fmla="*/ 207 w 376"/>
                <a:gd name="T57" fmla="*/ 202 h 376"/>
                <a:gd name="T58" fmla="*/ 238 w 376"/>
                <a:gd name="T59" fmla="*/ 207 h 376"/>
                <a:gd name="T60" fmla="*/ 278 w 376"/>
                <a:gd name="T61" fmla="*/ 207 h 376"/>
                <a:gd name="T62" fmla="*/ 309 w 376"/>
                <a:gd name="T63" fmla="*/ 238 h 376"/>
                <a:gd name="T64" fmla="*/ 309 w 376"/>
                <a:gd name="T65" fmla="*/ 284 h 376"/>
                <a:gd name="T66" fmla="*/ 280 w 376"/>
                <a:gd name="T67" fmla="*/ 328 h 376"/>
                <a:gd name="T68" fmla="*/ 328 w 376"/>
                <a:gd name="T69" fmla="*/ 376 h 376"/>
                <a:gd name="T70" fmla="*/ 376 w 376"/>
                <a:gd name="T71" fmla="*/ 328 h 376"/>
                <a:gd name="T72" fmla="*/ 347 w 376"/>
                <a:gd name="T73" fmla="*/ 284 h 376"/>
                <a:gd name="T74" fmla="*/ 75 w 376"/>
                <a:gd name="T75" fmla="*/ 328 h 376"/>
                <a:gd name="T76" fmla="*/ 48 w 376"/>
                <a:gd name="T77" fmla="*/ 356 h 376"/>
                <a:gd name="T78" fmla="*/ 20 w 376"/>
                <a:gd name="T79" fmla="*/ 328 h 376"/>
                <a:gd name="T80" fmla="*/ 48 w 376"/>
                <a:gd name="T81" fmla="*/ 300 h 376"/>
                <a:gd name="T82" fmla="*/ 75 w 376"/>
                <a:gd name="T83" fmla="*/ 328 h 376"/>
                <a:gd name="T84" fmla="*/ 160 w 376"/>
                <a:gd name="T85" fmla="*/ 48 h 376"/>
                <a:gd name="T86" fmla="*/ 188 w 376"/>
                <a:gd name="T87" fmla="*/ 20 h 376"/>
                <a:gd name="T88" fmla="*/ 215 w 376"/>
                <a:gd name="T89" fmla="*/ 48 h 376"/>
                <a:gd name="T90" fmla="*/ 188 w 376"/>
                <a:gd name="T91" fmla="*/ 76 h 376"/>
                <a:gd name="T92" fmla="*/ 160 w 376"/>
                <a:gd name="T93" fmla="*/ 48 h 376"/>
                <a:gd name="T94" fmla="*/ 215 w 376"/>
                <a:gd name="T95" fmla="*/ 328 h 376"/>
                <a:gd name="T96" fmla="*/ 188 w 376"/>
                <a:gd name="T97" fmla="*/ 356 h 376"/>
                <a:gd name="T98" fmla="*/ 160 w 376"/>
                <a:gd name="T99" fmla="*/ 328 h 376"/>
                <a:gd name="T100" fmla="*/ 188 w 376"/>
                <a:gd name="T101" fmla="*/ 300 h 376"/>
                <a:gd name="T102" fmla="*/ 215 w 376"/>
                <a:gd name="T103" fmla="*/ 328 h 376"/>
                <a:gd name="T104" fmla="*/ 328 w 376"/>
                <a:gd name="T105" fmla="*/ 356 h 376"/>
                <a:gd name="T106" fmla="*/ 300 w 376"/>
                <a:gd name="T107" fmla="*/ 328 h 376"/>
                <a:gd name="T108" fmla="*/ 328 w 376"/>
                <a:gd name="T109" fmla="*/ 300 h 376"/>
                <a:gd name="T110" fmla="*/ 355 w 376"/>
                <a:gd name="T111" fmla="*/ 328 h 376"/>
                <a:gd name="T112" fmla="*/ 328 w 376"/>
                <a:gd name="T113" fmla="*/ 35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6" h="376">
                  <a:moveTo>
                    <a:pt x="347" y="284"/>
                  </a:moveTo>
                  <a:cubicBezTo>
                    <a:pt x="347" y="238"/>
                    <a:pt x="347" y="238"/>
                    <a:pt x="347" y="238"/>
                  </a:cubicBezTo>
                  <a:cubicBezTo>
                    <a:pt x="347" y="210"/>
                    <a:pt x="328" y="169"/>
                    <a:pt x="278" y="169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10" y="169"/>
                    <a:pt x="207" y="155"/>
                    <a:pt x="207" y="148"/>
                  </a:cubicBezTo>
                  <a:cubicBezTo>
                    <a:pt x="207" y="92"/>
                    <a:pt x="207" y="92"/>
                    <a:pt x="207" y="92"/>
                  </a:cubicBezTo>
                  <a:cubicBezTo>
                    <a:pt x="224" y="85"/>
                    <a:pt x="236" y="68"/>
                    <a:pt x="236" y="48"/>
                  </a:cubicBezTo>
                  <a:cubicBezTo>
                    <a:pt x="236" y="21"/>
                    <a:pt x="214" y="0"/>
                    <a:pt x="188" y="0"/>
                  </a:cubicBezTo>
                  <a:cubicBezTo>
                    <a:pt x="161" y="0"/>
                    <a:pt x="140" y="21"/>
                    <a:pt x="140" y="48"/>
                  </a:cubicBezTo>
                  <a:cubicBezTo>
                    <a:pt x="140" y="68"/>
                    <a:pt x="152" y="85"/>
                    <a:pt x="169" y="92"/>
                  </a:cubicBezTo>
                  <a:cubicBezTo>
                    <a:pt x="169" y="148"/>
                    <a:pt x="169" y="148"/>
                    <a:pt x="169" y="148"/>
                  </a:cubicBezTo>
                  <a:cubicBezTo>
                    <a:pt x="169" y="153"/>
                    <a:pt x="167" y="169"/>
                    <a:pt x="138" y="169"/>
                  </a:cubicBezTo>
                  <a:cubicBezTo>
                    <a:pt x="98" y="169"/>
                    <a:pt x="98" y="169"/>
                    <a:pt x="98" y="169"/>
                  </a:cubicBezTo>
                  <a:cubicBezTo>
                    <a:pt x="47" y="169"/>
                    <a:pt x="29" y="210"/>
                    <a:pt x="29" y="238"/>
                  </a:cubicBezTo>
                  <a:cubicBezTo>
                    <a:pt x="29" y="284"/>
                    <a:pt x="29" y="284"/>
                    <a:pt x="29" y="284"/>
                  </a:cubicBezTo>
                  <a:cubicBezTo>
                    <a:pt x="12" y="291"/>
                    <a:pt x="0" y="308"/>
                    <a:pt x="0" y="328"/>
                  </a:cubicBezTo>
                  <a:cubicBezTo>
                    <a:pt x="0" y="354"/>
                    <a:pt x="21" y="376"/>
                    <a:pt x="48" y="376"/>
                  </a:cubicBezTo>
                  <a:cubicBezTo>
                    <a:pt x="74" y="376"/>
                    <a:pt x="96" y="354"/>
                    <a:pt x="96" y="328"/>
                  </a:cubicBezTo>
                  <a:cubicBezTo>
                    <a:pt x="96" y="308"/>
                    <a:pt x="84" y="291"/>
                    <a:pt x="67" y="284"/>
                  </a:cubicBezTo>
                  <a:cubicBezTo>
                    <a:pt x="67" y="238"/>
                    <a:pt x="67" y="238"/>
                    <a:pt x="67" y="238"/>
                  </a:cubicBezTo>
                  <a:cubicBezTo>
                    <a:pt x="67" y="233"/>
                    <a:pt x="68" y="207"/>
                    <a:pt x="98" y="207"/>
                  </a:cubicBezTo>
                  <a:cubicBezTo>
                    <a:pt x="138" y="207"/>
                    <a:pt x="138" y="207"/>
                    <a:pt x="138" y="207"/>
                  </a:cubicBezTo>
                  <a:cubicBezTo>
                    <a:pt x="150" y="207"/>
                    <a:pt x="160" y="205"/>
                    <a:pt x="169" y="202"/>
                  </a:cubicBezTo>
                  <a:cubicBezTo>
                    <a:pt x="169" y="284"/>
                    <a:pt x="169" y="284"/>
                    <a:pt x="169" y="284"/>
                  </a:cubicBezTo>
                  <a:cubicBezTo>
                    <a:pt x="152" y="291"/>
                    <a:pt x="140" y="308"/>
                    <a:pt x="140" y="328"/>
                  </a:cubicBezTo>
                  <a:cubicBezTo>
                    <a:pt x="140" y="354"/>
                    <a:pt x="161" y="376"/>
                    <a:pt x="188" y="376"/>
                  </a:cubicBezTo>
                  <a:cubicBezTo>
                    <a:pt x="214" y="376"/>
                    <a:pt x="236" y="354"/>
                    <a:pt x="236" y="328"/>
                  </a:cubicBezTo>
                  <a:cubicBezTo>
                    <a:pt x="236" y="308"/>
                    <a:pt x="224" y="291"/>
                    <a:pt x="207" y="284"/>
                  </a:cubicBezTo>
                  <a:cubicBezTo>
                    <a:pt x="207" y="202"/>
                    <a:pt x="207" y="202"/>
                    <a:pt x="207" y="202"/>
                  </a:cubicBezTo>
                  <a:cubicBezTo>
                    <a:pt x="215" y="205"/>
                    <a:pt x="226" y="207"/>
                    <a:pt x="238" y="207"/>
                  </a:cubicBezTo>
                  <a:cubicBezTo>
                    <a:pt x="278" y="207"/>
                    <a:pt x="278" y="207"/>
                    <a:pt x="278" y="207"/>
                  </a:cubicBezTo>
                  <a:cubicBezTo>
                    <a:pt x="306" y="207"/>
                    <a:pt x="309" y="231"/>
                    <a:pt x="309" y="238"/>
                  </a:cubicBezTo>
                  <a:cubicBezTo>
                    <a:pt x="309" y="284"/>
                    <a:pt x="309" y="284"/>
                    <a:pt x="309" y="284"/>
                  </a:cubicBezTo>
                  <a:cubicBezTo>
                    <a:pt x="292" y="291"/>
                    <a:pt x="280" y="308"/>
                    <a:pt x="280" y="328"/>
                  </a:cubicBezTo>
                  <a:cubicBezTo>
                    <a:pt x="280" y="354"/>
                    <a:pt x="301" y="376"/>
                    <a:pt x="328" y="376"/>
                  </a:cubicBezTo>
                  <a:cubicBezTo>
                    <a:pt x="354" y="376"/>
                    <a:pt x="376" y="354"/>
                    <a:pt x="376" y="328"/>
                  </a:cubicBezTo>
                  <a:cubicBezTo>
                    <a:pt x="376" y="308"/>
                    <a:pt x="364" y="291"/>
                    <a:pt x="347" y="284"/>
                  </a:cubicBezTo>
                  <a:close/>
                  <a:moveTo>
                    <a:pt x="75" y="328"/>
                  </a:moveTo>
                  <a:cubicBezTo>
                    <a:pt x="75" y="343"/>
                    <a:pt x="63" y="356"/>
                    <a:pt x="48" y="356"/>
                  </a:cubicBezTo>
                  <a:cubicBezTo>
                    <a:pt x="32" y="356"/>
                    <a:pt x="20" y="343"/>
                    <a:pt x="20" y="328"/>
                  </a:cubicBezTo>
                  <a:cubicBezTo>
                    <a:pt x="20" y="313"/>
                    <a:pt x="32" y="300"/>
                    <a:pt x="48" y="300"/>
                  </a:cubicBezTo>
                  <a:cubicBezTo>
                    <a:pt x="63" y="300"/>
                    <a:pt x="75" y="313"/>
                    <a:pt x="75" y="328"/>
                  </a:cubicBezTo>
                  <a:close/>
                  <a:moveTo>
                    <a:pt x="160" y="48"/>
                  </a:moveTo>
                  <a:cubicBezTo>
                    <a:pt x="160" y="33"/>
                    <a:pt x="172" y="20"/>
                    <a:pt x="188" y="20"/>
                  </a:cubicBezTo>
                  <a:cubicBezTo>
                    <a:pt x="203" y="20"/>
                    <a:pt x="215" y="33"/>
                    <a:pt x="215" y="48"/>
                  </a:cubicBezTo>
                  <a:cubicBezTo>
                    <a:pt x="215" y="63"/>
                    <a:pt x="203" y="76"/>
                    <a:pt x="188" y="76"/>
                  </a:cubicBezTo>
                  <a:cubicBezTo>
                    <a:pt x="172" y="76"/>
                    <a:pt x="160" y="63"/>
                    <a:pt x="160" y="48"/>
                  </a:cubicBezTo>
                  <a:close/>
                  <a:moveTo>
                    <a:pt x="215" y="328"/>
                  </a:moveTo>
                  <a:cubicBezTo>
                    <a:pt x="215" y="343"/>
                    <a:pt x="203" y="356"/>
                    <a:pt x="188" y="356"/>
                  </a:cubicBezTo>
                  <a:cubicBezTo>
                    <a:pt x="172" y="356"/>
                    <a:pt x="160" y="343"/>
                    <a:pt x="160" y="328"/>
                  </a:cubicBezTo>
                  <a:cubicBezTo>
                    <a:pt x="160" y="313"/>
                    <a:pt x="172" y="300"/>
                    <a:pt x="188" y="300"/>
                  </a:cubicBezTo>
                  <a:cubicBezTo>
                    <a:pt x="203" y="300"/>
                    <a:pt x="215" y="313"/>
                    <a:pt x="215" y="328"/>
                  </a:cubicBezTo>
                  <a:close/>
                  <a:moveTo>
                    <a:pt x="328" y="356"/>
                  </a:moveTo>
                  <a:cubicBezTo>
                    <a:pt x="312" y="356"/>
                    <a:pt x="300" y="343"/>
                    <a:pt x="300" y="328"/>
                  </a:cubicBezTo>
                  <a:cubicBezTo>
                    <a:pt x="300" y="313"/>
                    <a:pt x="312" y="300"/>
                    <a:pt x="328" y="300"/>
                  </a:cubicBezTo>
                  <a:cubicBezTo>
                    <a:pt x="343" y="300"/>
                    <a:pt x="355" y="313"/>
                    <a:pt x="355" y="328"/>
                  </a:cubicBezTo>
                  <a:cubicBezTo>
                    <a:pt x="355" y="343"/>
                    <a:pt x="343" y="356"/>
                    <a:pt x="328" y="3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35" tIns="45718" rIns="91435" bIns="45718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8"/>
          <p:cNvGrpSpPr/>
          <p:nvPr/>
        </p:nvGrpSpPr>
        <p:grpSpPr>
          <a:xfrm>
            <a:off x="6993526" y="1955800"/>
            <a:ext cx="525914" cy="525914"/>
            <a:chOff x="4158893" y="1506251"/>
            <a:chExt cx="418280" cy="418280"/>
          </a:xfrm>
        </p:grpSpPr>
        <p:sp>
          <p:nvSpPr>
            <p:cNvPr id="8" name="Teardrop 9"/>
            <p:cNvSpPr/>
            <p:nvPr/>
          </p:nvSpPr>
          <p:spPr>
            <a:xfrm rot="8100000">
              <a:off x="4158893" y="1506251"/>
              <a:ext cx="418280" cy="418280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4238052" y="1639825"/>
              <a:ext cx="258741" cy="168209"/>
            </a:xfrm>
            <a:custGeom>
              <a:avLst/>
              <a:gdLst>
                <a:gd name="T0" fmla="*/ 304 w 400"/>
                <a:gd name="T1" fmla="*/ 73 h 260"/>
                <a:gd name="T2" fmla="*/ 288 w 400"/>
                <a:gd name="T3" fmla="*/ 74 h 260"/>
                <a:gd name="T4" fmla="*/ 186 w 400"/>
                <a:gd name="T5" fmla="*/ 0 h 260"/>
                <a:gd name="T6" fmla="*/ 80 w 400"/>
                <a:gd name="T7" fmla="*/ 104 h 260"/>
                <a:gd name="T8" fmla="*/ 81 w 400"/>
                <a:gd name="T9" fmla="*/ 119 h 260"/>
                <a:gd name="T10" fmla="*/ 72 w 400"/>
                <a:gd name="T11" fmla="*/ 118 h 260"/>
                <a:gd name="T12" fmla="*/ 0 w 400"/>
                <a:gd name="T13" fmla="*/ 189 h 260"/>
                <a:gd name="T14" fmla="*/ 72 w 400"/>
                <a:gd name="T15" fmla="*/ 260 h 260"/>
                <a:gd name="T16" fmla="*/ 172 w 400"/>
                <a:gd name="T17" fmla="*/ 260 h 260"/>
                <a:gd name="T18" fmla="*/ 172 w 400"/>
                <a:gd name="T19" fmla="*/ 184 h 260"/>
                <a:gd name="T20" fmla="*/ 130 w 400"/>
                <a:gd name="T21" fmla="*/ 184 h 260"/>
                <a:gd name="T22" fmla="*/ 200 w 400"/>
                <a:gd name="T23" fmla="*/ 92 h 260"/>
                <a:gd name="T24" fmla="*/ 270 w 400"/>
                <a:gd name="T25" fmla="*/ 184 h 260"/>
                <a:gd name="T26" fmla="*/ 228 w 400"/>
                <a:gd name="T27" fmla="*/ 184 h 260"/>
                <a:gd name="T28" fmla="*/ 228 w 400"/>
                <a:gd name="T29" fmla="*/ 260 h 260"/>
                <a:gd name="T30" fmla="*/ 304 w 400"/>
                <a:gd name="T31" fmla="*/ 260 h 260"/>
                <a:gd name="T32" fmla="*/ 400 w 400"/>
                <a:gd name="T33" fmla="*/ 166 h 260"/>
                <a:gd name="T34" fmla="*/ 304 w 400"/>
                <a:gd name="T35" fmla="*/ 7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0" h="260">
                  <a:moveTo>
                    <a:pt x="304" y="73"/>
                  </a:moveTo>
                  <a:cubicBezTo>
                    <a:pt x="298" y="73"/>
                    <a:pt x="293" y="73"/>
                    <a:pt x="288" y="74"/>
                  </a:cubicBezTo>
                  <a:cubicBezTo>
                    <a:pt x="275" y="31"/>
                    <a:pt x="234" y="0"/>
                    <a:pt x="186" y="0"/>
                  </a:cubicBezTo>
                  <a:cubicBezTo>
                    <a:pt x="127" y="0"/>
                    <a:pt x="80" y="46"/>
                    <a:pt x="80" y="104"/>
                  </a:cubicBezTo>
                  <a:cubicBezTo>
                    <a:pt x="80" y="109"/>
                    <a:pt x="80" y="114"/>
                    <a:pt x="81" y="119"/>
                  </a:cubicBezTo>
                  <a:cubicBezTo>
                    <a:pt x="78" y="119"/>
                    <a:pt x="75" y="118"/>
                    <a:pt x="72" y="118"/>
                  </a:cubicBezTo>
                  <a:cubicBezTo>
                    <a:pt x="32" y="118"/>
                    <a:pt x="0" y="150"/>
                    <a:pt x="0" y="189"/>
                  </a:cubicBezTo>
                  <a:cubicBezTo>
                    <a:pt x="0" y="228"/>
                    <a:pt x="32" y="260"/>
                    <a:pt x="72" y="260"/>
                  </a:cubicBezTo>
                  <a:cubicBezTo>
                    <a:pt x="172" y="260"/>
                    <a:pt x="172" y="260"/>
                    <a:pt x="172" y="260"/>
                  </a:cubicBezTo>
                  <a:cubicBezTo>
                    <a:pt x="172" y="184"/>
                    <a:pt x="172" y="184"/>
                    <a:pt x="172" y="184"/>
                  </a:cubicBezTo>
                  <a:cubicBezTo>
                    <a:pt x="130" y="184"/>
                    <a:pt x="130" y="184"/>
                    <a:pt x="130" y="184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70" y="184"/>
                    <a:pt x="270" y="184"/>
                    <a:pt x="270" y="184"/>
                  </a:cubicBezTo>
                  <a:cubicBezTo>
                    <a:pt x="228" y="184"/>
                    <a:pt x="228" y="184"/>
                    <a:pt x="228" y="184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304" y="260"/>
                    <a:pt x="304" y="260"/>
                    <a:pt x="304" y="260"/>
                  </a:cubicBezTo>
                  <a:cubicBezTo>
                    <a:pt x="357" y="260"/>
                    <a:pt x="400" y="218"/>
                    <a:pt x="400" y="166"/>
                  </a:cubicBezTo>
                  <a:cubicBezTo>
                    <a:pt x="400" y="115"/>
                    <a:pt x="357" y="73"/>
                    <a:pt x="304" y="7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35" tIns="45718" rIns="91435" bIns="45718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Group 11"/>
          <p:cNvGrpSpPr/>
          <p:nvPr/>
        </p:nvGrpSpPr>
        <p:grpSpPr>
          <a:xfrm>
            <a:off x="4664482" y="1955800"/>
            <a:ext cx="525914" cy="525914"/>
            <a:chOff x="2708324" y="1506251"/>
            <a:chExt cx="418280" cy="418280"/>
          </a:xfrm>
        </p:grpSpPr>
        <p:sp>
          <p:nvSpPr>
            <p:cNvPr id="11" name="Teardrop 12"/>
            <p:cNvSpPr/>
            <p:nvPr/>
          </p:nvSpPr>
          <p:spPr>
            <a:xfrm rot="8100000">
              <a:off x="2708324" y="1506251"/>
              <a:ext cx="418280" cy="418280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2" name="Freeform 16"/>
            <p:cNvSpPr>
              <a:spLocks noEditPoints="1"/>
            </p:cNvSpPr>
            <p:nvPr/>
          </p:nvSpPr>
          <p:spPr bwMode="auto">
            <a:xfrm>
              <a:off x="2796143" y="1604602"/>
              <a:ext cx="239343" cy="239070"/>
            </a:xfrm>
            <a:custGeom>
              <a:avLst/>
              <a:gdLst>
                <a:gd name="T0" fmla="*/ 183 w 371"/>
                <a:gd name="T1" fmla="*/ 1 h 370"/>
                <a:gd name="T2" fmla="*/ 2 w 371"/>
                <a:gd name="T3" fmla="*/ 187 h 370"/>
                <a:gd name="T4" fmla="*/ 188 w 371"/>
                <a:gd name="T5" fmla="*/ 369 h 370"/>
                <a:gd name="T6" fmla="*/ 370 w 371"/>
                <a:gd name="T7" fmla="*/ 182 h 370"/>
                <a:gd name="T8" fmla="*/ 183 w 371"/>
                <a:gd name="T9" fmla="*/ 1 h 370"/>
                <a:gd name="T10" fmla="*/ 184 w 371"/>
                <a:gd name="T11" fmla="*/ 25 h 370"/>
                <a:gd name="T12" fmla="*/ 260 w 371"/>
                <a:gd name="T13" fmla="*/ 43 h 370"/>
                <a:gd name="T14" fmla="*/ 235 w 371"/>
                <a:gd name="T15" fmla="*/ 84 h 370"/>
                <a:gd name="T16" fmla="*/ 186 w 371"/>
                <a:gd name="T17" fmla="*/ 73 h 370"/>
                <a:gd name="T18" fmla="*/ 137 w 371"/>
                <a:gd name="T19" fmla="*/ 84 h 370"/>
                <a:gd name="T20" fmla="*/ 112 w 371"/>
                <a:gd name="T21" fmla="*/ 43 h 370"/>
                <a:gd name="T22" fmla="*/ 184 w 371"/>
                <a:gd name="T23" fmla="*/ 25 h 370"/>
                <a:gd name="T24" fmla="*/ 85 w 371"/>
                <a:gd name="T25" fmla="*/ 234 h 370"/>
                <a:gd name="T26" fmla="*/ 44 w 371"/>
                <a:gd name="T27" fmla="*/ 259 h 370"/>
                <a:gd name="T28" fmla="*/ 26 w 371"/>
                <a:gd name="T29" fmla="*/ 187 h 370"/>
                <a:gd name="T30" fmla="*/ 44 w 371"/>
                <a:gd name="T31" fmla="*/ 111 h 370"/>
                <a:gd name="T32" fmla="*/ 85 w 371"/>
                <a:gd name="T33" fmla="*/ 136 h 370"/>
                <a:gd name="T34" fmla="*/ 74 w 371"/>
                <a:gd name="T35" fmla="*/ 185 h 370"/>
                <a:gd name="T36" fmla="*/ 85 w 371"/>
                <a:gd name="T37" fmla="*/ 234 h 370"/>
                <a:gd name="T38" fmla="*/ 188 w 371"/>
                <a:gd name="T39" fmla="*/ 345 h 370"/>
                <a:gd name="T40" fmla="*/ 112 w 371"/>
                <a:gd name="T41" fmla="*/ 327 h 370"/>
                <a:gd name="T42" fmla="*/ 137 w 371"/>
                <a:gd name="T43" fmla="*/ 286 h 370"/>
                <a:gd name="T44" fmla="*/ 186 w 371"/>
                <a:gd name="T45" fmla="*/ 297 h 370"/>
                <a:gd name="T46" fmla="*/ 235 w 371"/>
                <a:gd name="T47" fmla="*/ 286 h 370"/>
                <a:gd name="T48" fmla="*/ 260 w 371"/>
                <a:gd name="T49" fmla="*/ 327 h 370"/>
                <a:gd name="T50" fmla="*/ 188 w 371"/>
                <a:gd name="T51" fmla="*/ 345 h 370"/>
                <a:gd name="T52" fmla="*/ 186 w 371"/>
                <a:gd name="T53" fmla="*/ 273 h 370"/>
                <a:gd name="T54" fmla="*/ 98 w 371"/>
                <a:gd name="T55" fmla="*/ 185 h 370"/>
                <a:gd name="T56" fmla="*/ 186 w 371"/>
                <a:gd name="T57" fmla="*/ 97 h 370"/>
                <a:gd name="T58" fmla="*/ 274 w 371"/>
                <a:gd name="T59" fmla="*/ 185 h 370"/>
                <a:gd name="T60" fmla="*/ 186 w 371"/>
                <a:gd name="T61" fmla="*/ 273 h 370"/>
                <a:gd name="T62" fmla="*/ 286 w 371"/>
                <a:gd name="T63" fmla="*/ 234 h 370"/>
                <a:gd name="T64" fmla="*/ 298 w 371"/>
                <a:gd name="T65" fmla="*/ 185 h 370"/>
                <a:gd name="T66" fmla="*/ 286 w 371"/>
                <a:gd name="T67" fmla="*/ 136 h 370"/>
                <a:gd name="T68" fmla="*/ 328 w 371"/>
                <a:gd name="T69" fmla="*/ 111 h 370"/>
                <a:gd name="T70" fmla="*/ 346 w 371"/>
                <a:gd name="T71" fmla="*/ 183 h 370"/>
                <a:gd name="T72" fmla="*/ 328 w 371"/>
                <a:gd name="T73" fmla="*/ 259 h 370"/>
                <a:gd name="T74" fmla="*/ 286 w 371"/>
                <a:gd name="T75" fmla="*/ 234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1" h="370">
                  <a:moveTo>
                    <a:pt x="183" y="1"/>
                  </a:moveTo>
                  <a:cubicBezTo>
                    <a:pt x="82" y="2"/>
                    <a:pt x="0" y="86"/>
                    <a:pt x="2" y="187"/>
                  </a:cubicBezTo>
                  <a:cubicBezTo>
                    <a:pt x="3" y="289"/>
                    <a:pt x="87" y="370"/>
                    <a:pt x="188" y="369"/>
                  </a:cubicBezTo>
                  <a:cubicBezTo>
                    <a:pt x="290" y="368"/>
                    <a:pt x="371" y="284"/>
                    <a:pt x="370" y="182"/>
                  </a:cubicBezTo>
                  <a:cubicBezTo>
                    <a:pt x="368" y="81"/>
                    <a:pt x="285" y="0"/>
                    <a:pt x="183" y="1"/>
                  </a:cubicBezTo>
                  <a:close/>
                  <a:moveTo>
                    <a:pt x="184" y="25"/>
                  </a:moveTo>
                  <a:cubicBezTo>
                    <a:pt x="211" y="25"/>
                    <a:pt x="237" y="31"/>
                    <a:pt x="260" y="4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20" y="77"/>
                    <a:pt x="203" y="73"/>
                    <a:pt x="186" y="73"/>
                  </a:cubicBezTo>
                  <a:cubicBezTo>
                    <a:pt x="168" y="73"/>
                    <a:pt x="151" y="77"/>
                    <a:pt x="137" y="8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33" y="32"/>
                    <a:pt x="158" y="25"/>
                    <a:pt x="184" y="25"/>
                  </a:cubicBezTo>
                  <a:close/>
                  <a:moveTo>
                    <a:pt x="85" y="234"/>
                  </a:moveTo>
                  <a:cubicBezTo>
                    <a:pt x="44" y="259"/>
                    <a:pt x="44" y="259"/>
                    <a:pt x="44" y="259"/>
                  </a:cubicBezTo>
                  <a:cubicBezTo>
                    <a:pt x="33" y="237"/>
                    <a:pt x="26" y="213"/>
                    <a:pt x="26" y="187"/>
                  </a:cubicBezTo>
                  <a:cubicBezTo>
                    <a:pt x="25" y="160"/>
                    <a:pt x="32" y="134"/>
                    <a:pt x="44" y="111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78" y="151"/>
                    <a:pt x="74" y="167"/>
                    <a:pt x="74" y="185"/>
                  </a:cubicBezTo>
                  <a:cubicBezTo>
                    <a:pt x="74" y="203"/>
                    <a:pt x="78" y="219"/>
                    <a:pt x="85" y="234"/>
                  </a:cubicBezTo>
                  <a:close/>
                  <a:moveTo>
                    <a:pt x="188" y="345"/>
                  </a:moveTo>
                  <a:cubicBezTo>
                    <a:pt x="161" y="345"/>
                    <a:pt x="135" y="339"/>
                    <a:pt x="112" y="327"/>
                  </a:cubicBezTo>
                  <a:cubicBezTo>
                    <a:pt x="137" y="286"/>
                    <a:pt x="137" y="286"/>
                    <a:pt x="137" y="286"/>
                  </a:cubicBezTo>
                  <a:cubicBezTo>
                    <a:pt x="151" y="293"/>
                    <a:pt x="168" y="297"/>
                    <a:pt x="186" y="297"/>
                  </a:cubicBezTo>
                  <a:cubicBezTo>
                    <a:pt x="203" y="297"/>
                    <a:pt x="220" y="293"/>
                    <a:pt x="235" y="286"/>
                  </a:cubicBezTo>
                  <a:cubicBezTo>
                    <a:pt x="260" y="327"/>
                    <a:pt x="260" y="327"/>
                    <a:pt x="260" y="327"/>
                  </a:cubicBezTo>
                  <a:cubicBezTo>
                    <a:pt x="238" y="338"/>
                    <a:pt x="214" y="345"/>
                    <a:pt x="188" y="345"/>
                  </a:cubicBezTo>
                  <a:close/>
                  <a:moveTo>
                    <a:pt x="186" y="273"/>
                  </a:moveTo>
                  <a:cubicBezTo>
                    <a:pt x="137" y="273"/>
                    <a:pt x="98" y="233"/>
                    <a:pt x="98" y="185"/>
                  </a:cubicBezTo>
                  <a:cubicBezTo>
                    <a:pt x="98" y="136"/>
                    <a:pt x="137" y="97"/>
                    <a:pt x="186" y="97"/>
                  </a:cubicBezTo>
                  <a:cubicBezTo>
                    <a:pt x="234" y="97"/>
                    <a:pt x="274" y="136"/>
                    <a:pt x="274" y="185"/>
                  </a:cubicBezTo>
                  <a:cubicBezTo>
                    <a:pt x="274" y="233"/>
                    <a:pt x="234" y="273"/>
                    <a:pt x="186" y="273"/>
                  </a:cubicBezTo>
                  <a:close/>
                  <a:moveTo>
                    <a:pt x="286" y="234"/>
                  </a:moveTo>
                  <a:cubicBezTo>
                    <a:pt x="294" y="219"/>
                    <a:pt x="298" y="203"/>
                    <a:pt x="298" y="185"/>
                  </a:cubicBezTo>
                  <a:cubicBezTo>
                    <a:pt x="298" y="167"/>
                    <a:pt x="294" y="151"/>
                    <a:pt x="286" y="136"/>
                  </a:cubicBezTo>
                  <a:cubicBezTo>
                    <a:pt x="328" y="111"/>
                    <a:pt x="328" y="111"/>
                    <a:pt x="328" y="111"/>
                  </a:cubicBezTo>
                  <a:cubicBezTo>
                    <a:pt x="339" y="133"/>
                    <a:pt x="345" y="157"/>
                    <a:pt x="346" y="183"/>
                  </a:cubicBezTo>
                  <a:cubicBezTo>
                    <a:pt x="346" y="210"/>
                    <a:pt x="340" y="236"/>
                    <a:pt x="328" y="259"/>
                  </a:cubicBezTo>
                  <a:lnTo>
                    <a:pt x="286" y="2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35" tIns="45718" rIns="91435" bIns="45718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13" name="Freeform 7"/>
          <p:cNvSpPr>
            <a:spLocks/>
          </p:cNvSpPr>
          <p:nvPr/>
        </p:nvSpPr>
        <p:spPr bwMode="auto">
          <a:xfrm>
            <a:off x="8241671" y="2703678"/>
            <a:ext cx="2690743" cy="1341315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4" name="Freeform 7"/>
          <p:cNvSpPr>
            <a:spLocks/>
          </p:cNvSpPr>
          <p:nvPr/>
        </p:nvSpPr>
        <p:spPr bwMode="auto">
          <a:xfrm flipV="1">
            <a:off x="5911112" y="4044993"/>
            <a:ext cx="2690743" cy="1341315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5" name="Freeform 7"/>
          <p:cNvSpPr>
            <a:spLocks/>
          </p:cNvSpPr>
          <p:nvPr/>
        </p:nvSpPr>
        <p:spPr bwMode="auto">
          <a:xfrm>
            <a:off x="3582068" y="2703678"/>
            <a:ext cx="2690743" cy="1341315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Freeform 7"/>
          <p:cNvSpPr>
            <a:spLocks/>
          </p:cNvSpPr>
          <p:nvPr/>
        </p:nvSpPr>
        <p:spPr bwMode="auto">
          <a:xfrm>
            <a:off x="1254396" y="2703678"/>
            <a:ext cx="2690743" cy="1341315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7" name="Freeform 7"/>
          <p:cNvSpPr>
            <a:spLocks/>
          </p:cNvSpPr>
          <p:nvPr/>
        </p:nvSpPr>
        <p:spPr bwMode="auto">
          <a:xfrm flipV="1">
            <a:off x="1254396" y="4044993"/>
            <a:ext cx="2690743" cy="1341315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Freeform 7"/>
          <p:cNvSpPr>
            <a:spLocks/>
          </p:cNvSpPr>
          <p:nvPr/>
        </p:nvSpPr>
        <p:spPr bwMode="auto">
          <a:xfrm flipV="1">
            <a:off x="3582068" y="4044993"/>
            <a:ext cx="2690743" cy="1341315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Freeform 7"/>
          <p:cNvSpPr>
            <a:spLocks/>
          </p:cNvSpPr>
          <p:nvPr/>
        </p:nvSpPr>
        <p:spPr bwMode="auto">
          <a:xfrm>
            <a:off x="5911112" y="2703678"/>
            <a:ext cx="2690743" cy="1341315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0" name="Freeform 7"/>
          <p:cNvSpPr>
            <a:spLocks/>
          </p:cNvSpPr>
          <p:nvPr/>
        </p:nvSpPr>
        <p:spPr bwMode="auto">
          <a:xfrm flipV="1">
            <a:off x="8241671" y="4044993"/>
            <a:ext cx="2690743" cy="1341315"/>
          </a:xfrm>
          <a:custGeom>
            <a:avLst/>
            <a:gdLst>
              <a:gd name="T0" fmla="*/ 210 w 421"/>
              <a:gd name="T1" fmla="*/ 57 h 210"/>
              <a:gd name="T2" fmla="*/ 364 w 421"/>
              <a:gd name="T3" fmla="*/ 210 h 210"/>
              <a:gd name="T4" fmla="*/ 421 w 421"/>
              <a:gd name="T5" fmla="*/ 210 h 210"/>
              <a:gd name="T6" fmla="*/ 210 w 421"/>
              <a:gd name="T7" fmla="*/ 0 h 210"/>
              <a:gd name="T8" fmla="*/ 0 w 421"/>
              <a:gd name="T9" fmla="*/ 210 h 210"/>
              <a:gd name="T10" fmla="*/ 57 w 421"/>
              <a:gd name="T11" fmla="*/ 210 h 210"/>
              <a:gd name="T12" fmla="*/ 210 w 421"/>
              <a:gd name="T13" fmla="*/ 57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1" h="210">
                <a:moveTo>
                  <a:pt x="210" y="57"/>
                </a:moveTo>
                <a:cubicBezTo>
                  <a:pt x="295" y="57"/>
                  <a:pt x="364" y="126"/>
                  <a:pt x="364" y="210"/>
                </a:cubicBezTo>
                <a:cubicBezTo>
                  <a:pt x="421" y="210"/>
                  <a:pt x="421" y="210"/>
                  <a:pt x="421" y="210"/>
                </a:cubicBezTo>
                <a:cubicBezTo>
                  <a:pt x="421" y="93"/>
                  <a:pt x="327" y="0"/>
                  <a:pt x="210" y="0"/>
                </a:cubicBezTo>
                <a:cubicBezTo>
                  <a:pt x="93" y="0"/>
                  <a:pt x="0" y="93"/>
                  <a:pt x="0" y="210"/>
                </a:cubicBezTo>
                <a:cubicBezTo>
                  <a:pt x="57" y="210"/>
                  <a:pt x="57" y="210"/>
                  <a:pt x="57" y="210"/>
                </a:cubicBezTo>
                <a:cubicBezTo>
                  <a:pt x="57" y="126"/>
                  <a:pt x="126" y="57"/>
                  <a:pt x="210" y="5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21" name="Group 22"/>
          <p:cNvGrpSpPr/>
          <p:nvPr/>
        </p:nvGrpSpPr>
        <p:grpSpPr>
          <a:xfrm>
            <a:off x="9333523" y="1955800"/>
            <a:ext cx="525914" cy="525914"/>
            <a:chOff x="5665857" y="1506251"/>
            <a:chExt cx="418280" cy="418280"/>
          </a:xfrm>
        </p:grpSpPr>
        <p:sp>
          <p:nvSpPr>
            <p:cNvPr id="22" name="Teardrop 23"/>
            <p:cNvSpPr/>
            <p:nvPr/>
          </p:nvSpPr>
          <p:spPr>
            <a:xfrm rot="8100000">
              <a:off x="5665857" y="1506251"/>
              <a:ext cx="418280" cy="418280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3" name="Freeform 26"/>
            <p:cNvSpPr>
              <a:spLocks noEditPoints="1"/>
            </p:cNvSpPr>
            <p:nvPr/>
          </p:nvSpPr>
          <p:spPr bwMode="auto">
            <a:xfrm>
              <a:off x="5795163" y="1614232"/>
              <a:ext cx="175570" cy="219811"/>
            </a:xfrm>
            <a:custGeom>
              <a:avLst/>
              <a:gdLst>
                <a:gd name="T0" fmla="*/ 311 w 321"/>
                <a:gd name="T1" fmla="*/ 99 h 402"/>
                <a:gd name="T2" fmla="*/ 189 w 321"/>
                <a:gd name="T3" fmla="*/ 11 h 402"/>
                <a:gd name="T4" fmla="*/ 94 w 321"/>
                <a:gd name="T5" fmla="*/ 126 h 402"/>
                <a:gd name="T6" fmla="*/ 109 w 321"/>
                <a:gd name="T7" fmla="*/ 174 h 402"/>
                <a:gd name="T8" fmla="*/ 6 w 321"/>
                <a:gd name="T9" fmla="*/ 328 h 402"/>
                <a:gd name="T10" fmla="*/ 1 w 321"/>
                <a:gd name="T11" fmla="*/ 351 h 402"/>
                <a:gd name="T12" fmla="*/ 8 w 321"/>
                <a:gd name="T13" fmla="*/ 390 h 402"/>
                <a:gd name="T14" fmla="*/ 22 w 321"/>
                <a:gd name="T15" fmla="*/ 401 h 402"/>
                <a:gd name="T16" fmla="*/ 52 w 321"/>
                <a:gd name="T17" fmla="*/ 395 h 402"/>
                <a:gd name="T18" fmla="*/ 71 w 321"/>
                <a:gd name="T19" fmla="*/ 382 h 402"/>
                <a:gd name="T20" fmla="*/ 111 w 321"/>
                <a:gd name="T21" fmla="*/ 316 h 402"/>
                <a:gd name="T22" fmla="*/ 112 w 321"/>
                <a:gd name="T23" fmla="*/ 316 h 402"/>
                <a:gd name="T24" fmla="*/ 140 w 321"/>
                <a:gd name="T25" fmla="*/ 311 h 402"/>
                <a:gd name="T26" fmla="*/ 187 w 321"/>
                <a:gd name="T27" fmla="*/ 233 h 402"/>
                <a:gd name="T28" fmla="*/ 239 w 321"/>
                <a:gd name="T29" fmla="*/ 232 h 402"/>
                <a:gd name="T30" fmla="*/ 311 w 321"/>
                <a:gd name="T31" fmla="*/ 99 h 402"/>
                <a:gd name="T32" fmla="*/ 260 w 321"/>
                <a:gd name="T33" fmla="*/ 130 h 402"/>
                <a:gd name="T34" fmla="*/ 206 w 321"/>
                <a:gd name="T35" fmla="*/ 120 h 402"/>
                <a:gd name="T36" fmla="*/ 179 w 321"/>
                <a:gd name="T37" fmla="*/ 71 h 402"/>
                <a:gd name="T38" fmla="*/ 248 w 321"/>
                <a:gd name="T39" fmla="*/ 58 h 402"/>
                <a:gd name="T40" fmla="*/ 260 w 321"/>
                <a:gd name="T41" fmla="*/ 13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1" h="402">
                  <a:moveTo>
                    <a:pt x="311" y="99"/>
                  </a:moveTo>
                  <a:cubicBezTo>
                    <a:pt x="301" y="40"/>
                    <a:pt x="246" y="0"/>
                    <a:pt x="189" y="11"/>
                  </a:cubicBezTo>
                  <a:cubicBezTo>
                    <a:pt x="132" y="21"/>
                    <a:pt x="84" y="67"/>
                    <a:pt x="94" y="126"/>
                  </a:cubicBezTo>
                  <a:cubicBezTo>
                    <a:pt x="96" y="139"/>
                    <a:pt x="102" y="159"/>
                    <a:pt x="109" y="174"/>
                  </a:cubicBezTo>
                  <a:cubicBezTo>
                    <a:pt x="6" y="328"/>
                    <a:pt x="6" y="328"/>
                    <a:pt x="6" y="328"/>
                  </a:cubicBezTo>
                  <a:cubicBezTo>
                    <a:pt x="2" y="334"/>
                    <a:pt x="0" y="344"/>
                    <a:pt x="1" y="351"/>
                  </a:cubicBezTo>
                  <a:cubicBezTo>
                    <a:pt x="8" y="390"/>
                    <a:pt x="8" y="390"/>
                    <a:pt x="8" y="390"/>
                  </a:cubicBezTo>
                  <a:cubicBezTo>
                    <a:pt x="9" y="397"/>
                    <a:pt x="15" y="402"/>
                    <a:pt x="22" y="401"/>
                  </a:cubicBezTo>
                  <a:cubicBezTo>
                    <a:pt x="52" y="395"/>
                    <a:pt x="52" y="395"/>
                    <a:pt x="52" y="395"/>
                  </a:cubicBezTo>
                  <a:cubicBezTo>
                    <a:pt x="59" y="394"/>
                    <a:pt x="67" y="388"/>
                    <a:pt x="71" y="382"/>
                  </a:cubicBezTo>
                  <a:cubicBezTo>
                    <a:pt x="111" y="316"/>
                    <a:pt x="111" y="316"/>
                    <a:pt x="111" y="316"/>
                  </a:cubicBezTo>
                  <a:cubicBezTo>
                    <a:pt x="112" y="316"/>
                    <a:pt x="112" y="316"/>
                    <a:pt x="112" y="316"/>
                  </a:cubicBezTo>
                  <a:cubicBezTo>
                    <a:pt x="140" y="311"/>
                    <a:pt x="140" y="311"/>
                    <a:pt x="140" y="311"/>
                  </a:cubicBezTo>
                  <a:cubicBezTo>
                    <a:pt x="187" y="233"/>
                    <a:pt x="187" y="233"/>
                    <a:pt x="187" y="233"/>
                  </a:cubicBezTo>
                  <a:cubicBezTo>
                    <a:pt x="203" y="236"/>
                    <a:pt x="226" y="235"/>
                    <a:pt x="239" y="232"/>
                  </a:cubicBezTo>
                  <a:cubicBezTo>
                    <a:pt x="296" y="222"/>
                    <a:pt x="321" y="159"/>
                    <a:pt x="311" y="99"/>
                  </a:cubicBezTo>
                  <a:close/>
                  <a:moveTo>
                    <a:pt x="260" y="130"/>
                  </a:moveTo>
                  <a:cubicBezTo>
                    <a:pt x="244" y="153"/>
                    <a:pt x="228" y="137"/>
                    <a:pt x="206" y="120"/>
                  </a:cubicBezTo>
                  <a:cubicBezTo>
                    <a:pt x="184" y="104"/>
                    <a:pt x="163" y="94"/>
                    <a:pt x="179" y="71"/>
                  </a:cubicBezTo>
                  <a:cubicBezTo>
                    <a:pt x="195" y="47"/>
                    <a:pt x="226" y="42"/>
                    <a:pt x="248" y="58"/>
                  </a:cubicBezTo>
                  <a:cubicBezTo>
                    <a:pt x="270" y="74"/>
                    <a:pt x="276" y="107"/>
                    <a:pt x="260" y="13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35" tIns="45718" rIns="91435" bIns="45718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24" name="Content Placeholder 2"/>
          <p:cNvSpPr txBox="1">
            <a:spLocks/>
          </p:cNvSpPr>
          <p:nvPr/>
        </p:nvSpPr>
        <p:spPr>
          <a:xfrm>
            <a:off x="1581334" y="5657185"/>
            <a:ext cx="2036867" cy="438800"/>
          </a:xfrm>
          <a:prstGeom prst="rect">
            <a:avLst/>
          </a:prstGeom>
        </p:spPr>
        <p:txBody>
          <a:bodyPr vert="horz" lIns="91435" tIns="45718" rIns="91435" bIns="457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3909006" y="5657185"/>
            <a:ext cx="2036867" cy="438800"/>
          </a:xfrm>
          <a:prstGeom prst="rect">
            <a:avLst/>
          </a:prstGeom>
        </p:spPr>
        <p:txBody>
          <a:bodyPr vert="horz" lIns="91435" tIns="45718" rIns="91435" bIns="457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zh-CN" altLang="en-US" sz="2000" dirty="0">
                <a:solidFill>
                  <a:schemeClr val="accent2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6238050" y="5657185"/>
            <a:ext cx="2036867" cy="438800"/>
          </a:xfrm>
          <a:prstGeom prst="rect">
            <a:avLst/>
          </a:prstGeom>
        </p:spPr>
        <p:txBody>
          <a:bodyPr vert="horz" lIns="91435" tIns="45718" rIns="91435" bIns="457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zh-CN" altLang="en-US" sz="2000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8568609" y="5657185"/>
            <a:ext cx="2036867" cy="438800"/>
          </a:xfrm>
          <a:prstGeom prst="rect">
            <a:avLst/>
          </a:prstGeom>
        </p:spPr>
        <p:txBody>
          <a:bodyPr vert="horz" lIns="91435" tIns="45718" rIns="91435" bIns="45718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/>
            <a:r>
              <a:rPr lang="zh-CN" altLang="en-US" sz="2000" dirty="0">
                <a:solidFill>
                  <a:schemeClr val="accent4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8" name="矩形 27"/>
          <p:cNvSpPr/>
          <p:nvPr/>
        </p:nvSpPr>
        <p:spPr>
          <a:xfrm>
            <a:off x="1722268" y="3568328"/>
            <a:ext cx="1754998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29" name="矩形 28"/>
          <p:cNvSpPr/>
          <p:nvPr/>
        </p:nvSpPr>
        <p:spPr>
          <a:xfrm>
            <a:off x="4049940" y="3568328"/>
            <a:ext cx="1754998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0" name="矩形 29"/>
          <p:cNvSpPr/>
          <p:nvPr/>
        </p:nvSpPr>
        <p:spPr>
          <a:xfrm>
            <a:off x="6377612" y="3568328"/>
            <a:ext cx="1754998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1" name="矩形 30"/>
          <p:cNvSpPr/>
          <p:nvPr/>
        </p:nvSpPr>
        <p:spPr>
          <a:xfrm>
            <a:off x="8705284" y="3568328"/>
            <a:ext cx="1754998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</p:spTree>
    <p:extLst>
      <p:ext uri="{BB962C8B-B14F-4D97-AF65-F5344CB8AC3E}">
        <p14:creationId xmlns:p14="http://schemas.microsoft.com/office/powerpoint/2010/main" val="65133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250"/>
                            </p:stCondLst>
                            <p:childTnLst>
                              <p:par>
                                <p:cTn id="6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750"/>
                            </p:stCondLst>
                            <p:childTnLst>
                              <p:par>
                                <p:cTn id="7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9250"/>
                            </p:stCondLst>
                            <p:childTnLst>
                              <p:par>
                                <p:cTn id="7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750"/>
                            </p:stCondLst>
                            <p:childTnLst>
                              <p:par>
                                <p:cTn id="8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Shape 2012"/>
          <p:cNvSpPr/>
          <p:nvPr/>
        </p:nvSpPr>
        <p:spPr>
          <a:xfrm>
            <a:off x="7055425" y="1908447"/>
            <a:ext cx="3561372" cy="1686613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3"/>
          </a:p>
        </p:txBody>
      </p:sp>
      <p:sp>
        <p:nvSpPr>
          <p:cNvPr id="4" name="Shape 2013"/>
          <p:cNvSpPr/>
          <p:nvPr/>
        </p:nvSpPr>
        <p:spPr>
          <a:xfrm>
            <a:off x="7055425" y="3838923"/>
            <a:ext cx="3561372" cy="1684827"/>
          </a:xfrm>
          <a:prstGeom prst="roundRect">
            <a:avLst>
              <a:gd name="adj" fmla="val 6925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3"/>
          </a:p>
        </p:txBody>
      </p:sp>
      <p:sp>
        <p:nvSpPr>
          <p:cNvPr id="5" name="Shape 2014"/>
          <p:cNvSpPr/>
          <p:nvPr/>
        </p:nvSpPr>
        <p:spPr>
          <a:xfrm>
            <a:off x="1581951" y="3838030"/>
            <a:ext cx="3561372" cy="1686612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3"/>
          </a:p>
        </p:txBody>
      </p:sp>
      <p:sp>
        <p:nvSpPr>
          <p:cNvPr id="6" name="Shape 2015"/>
          <p:cNvSpPr/>
          <p:nvPr/>
        </p:nvSpPr>
        <p:spPr>
          <a:xfrm>
            <a:off x="1581951" y="1908447"/>
            <a:ext cx="3561372" cy="1686613"/>
          </a:xfrm>
          <a:prstGeom prst="roundRect">
            <a:avLst>
              <a:gd name="adj" fmla="val 6918"/>
            </a:avLst>
          </a:prstGeom>
          <a:noFill/>
          <a:ln w="12700">
            <a:solidFill>
              <a:srgbClr val="A6AAA9"/>
            </a:solidFill>
            <a:miter lim="400000"/>
          </a:ln>
        </p:spPr>
        <p:txBody>
          <a:bodyPr lIns="19051" tIns="19051" rIns="19051" bIns="19051" anchor="ctr"/>
          <a:lstStyle/>
          <a:p>
            <a:pPr lvl="0"/>
            <a:endParaRPr sz="1733"/>
          </a:p>
        </p:txBody>
      </p:sp>
      <p:sp>
        <p:nvSpPr>
          <p:cNvPr id="8" name="Shape 2016"/>
          <p:cNvSpPr/>
          <p:nvPr/>
        </p:nvSpPr>
        <p:spPr>
          <a:xfrm>
            <a:off x="4826939" y="2451101"/>
            <a:ext cx="2537880" cy="2537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25400" tIns="25400" rIns="25400" bIns="25400" anchor="ctr"/>
          <a:lstStyle/>
          <a:p>
            <a:pPr lvl="0"/>
            <a:endParaRPr sz="1733"/>
          </a:p>
        </p:txBody>
      </p:sp>
      <p:sp>
        <p:nvSpPr>
          <p:cNvPr id="9" name="Shape 2021"/>
          <p:cNvSpPr/>
          <p:nvPr/>
        </p:nvSpPr>
        <p:spPr>
          <a:xfrm>
            <a:off x="2329994" y="2468894"/>
            <a:ext cx="2321933" cy="1036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10" name="Shape 2022"/>
          <p:cNvSpPr/>
          <p:nvPr/>
        </p:nvSpPr>
        <p:spPr>
          <a:xfrm>
            <a:off x="2322199" y="2050481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r>
              <a:rPr lang="zh-CN" altLang="en-US" sz="1800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1" name="Shape 2023"/>
          <p:cNvSpPr/>
          <p:nvPr/>
        </p:nvSpPr>
        <p:spPr>
          <a:xfrm>
            <a:off x="2329994" y="4405464"/>
            <a:ext cx="2321933" cy="986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12" name="Shape 2024"/>
          <p:cNvSpPr/>
          <p:nvPr/>
        </p:nvSpPr>
        <p:spPr>
          <a:xfrm>
            <a:off x="2322199" y="4015014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r>
              <a:rPr lang="zh-CN" altLang="en-US" sz="1800" dirty="0">
                <a:solidFill>
                  <a:schemeClr val="accent4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3" name="Shape 2025"/>
          <p:cNvSpPr/>
          <p:nvPr/>
        </p:nvSpPr>
        <p:spPr>
          <a:xfrm>
            <a:off x="7539829" y="2468894"/>
            <a:ext cx="2312667" cy="10363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r"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spcBef>
                <a:spcPts val="2500"/>
              </a:spcBef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14" name="Shape 2026"/>
          <p:cNvSpPr/>
          <p:nvPr/>
        </p:nvSpPr>
        <p:spPr>
          <a:xfrm>
            <a:off x="7983687" y="2050481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r">
              <a:defRPr sz="3500">
                <a:solidFill>
                  <a:srgbClr val="53585F"/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accent2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5" name="Shape 2027"/>
          <p:cNvSpPr/>
          <p:nvPr/>
        </p:nvSpPr>
        <p:spPr>
          <a:xfrm>
            <a:off x="7539831" y="4405469"/>
            <a:ext cx="2312667" cy="986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r"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 algn="l">
              <a:spcBef>
                <a:spcPts val="2500"/>
              </a:spcBef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策划、设计制作等全程服务，凭借自身优势和专业化的独特视角为客户提供优质的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16" name="Shape 2028"/>
          <p:cNvSpPr/>
          <p:nvPr/>
        </p:nvSpPr>
        <p:spPr>
          <a:xfrm>
            <a:off x="7983687" y="4015014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r">
              <a:defRPr sz="3500">
                <a:solidFill>
                  <a:srgbClr val="53585F"/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</a:p>
        </p:txBody>
      </p:sp>
      <p:grpSp>
        <p:nvGrpSpPr>
          <p:cNvPr id="17" name="Group 2031"/>
          <p:cNvGrpSpPr/>
          <p:nvPr/>
        </p:nvGrpSpPr>
        <p:grpSpPr>
          <a:xfrm>
            <a:off x="1107307" y="2274011"/>
            <a:ext cx="955485" cy="955485"/>
            <a:chOff x="0" y="0"/>
            <a:chExt cx="1910968" cy="1910968"/>
          </a:xfrm>
        </p:grpSpPr>
        <p:sp>
          <p:nvSpPr>
            <p:cNvPr id="18" name="Shape 2029"/>
            <p:cNvSpPr/>
            <p:nvPr/>
          </p:nvSpPr>
          <p:spPr>
            <a:xfrm>
              <a:off x="0" y="0"/>
              <a:ext cx="1910969" cy="1910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3867" tIns="33867" rIns="33867" bIns="33867" numCol="1" anchor="ctr">
              <a:noAutofit/>
            </a:bodyPr>
            <a:lstStyle/>
            <a:p>
              <a:pPr lvl="0"/>
              <a:endParaRPr sz="1733"/>
            </a:p>
          </p:txBody>
        </p:sp>
        <p:sp>
          <p:nvSpPr>
            <p:cNvPr id="19" name="Shape 2030"/>
            <p:cNvSpPr/>
            <p:nvPr/>
          </p:nvSpPr>
          <p:spPr>
            <a:xfrm>
              <a:off x="553362" y="560070"/>
              <a:ext cx="804244" cy="706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 sz="1733"/>
            </a:p>
          </p:txBody>
        </p:sp>
      </p:grpSp>
      <p:grpSp>
        <p:nvGrpSpPr>
          <p:cNvPr id="20" name="Group 2034"/>
          <p:cNvGrpSpPr/>
          <p:nvPr/>
        </p:nvGrpSpPr>
        <p:grpSpPr>
          <a:xfrm>
            <a:off x="1109974" y="4206262"/>
            <a:ext cx="950151" cy="950151"/>
            <a:chOff x="0" y="0"/>
            <a:chExt cx="1900299" cy="1900299"/>
          </a:xfrm>
        </p:grpSpPr>
        <p:sp>
          <p:nvSpPr>
            <p:cNvPr id="21" name="Shape 2032"/>
            <p:cNvSpPr/>
            <p:nvPr/>
          </p:nvSpPr>
          <p:spPr>
            <a:xfrm>
              <a:off x="0" y="0"/>
              <a:ext cx="1900300" cy="1900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33867" tIns="33867" rIns="33867" bIns="33867" numCol="1" anchor="ctr">
              <a:noAutofit/>
            </a:bodyPr>
            <a:lstStyle/>
            <a:p>
              <a:pPr lvl="0"/>
              <a:endParaRPr sz="1733"/>
            </a:p>
          </p:txBody>
        </p:sp>
        <p:sp>
          <p:nvSpPr>
            <p:cNvPr id="22" name="Shape 2033"/>
            <p:cNvSpPr/>
            <p:nvPr/>
          </p:nvSpPr>
          <p:spPr>
            <a:xfrm rot="10800000" flipH="1">
              <a:off x="548028" y="596692"/>
              <a:ext cx="804244" cy="7069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/>
              <a:endParaRPr sz="1733"/>
            </a:p>
          </p:txBody>
        </p:sp>
      </p:grpSp>
      <p:sp>
        <p:nvSpPr>
          <p:cNvPr id="23" name="Shape 2035"/>
          <p:cNvSpPr/>
          <p:nvPr/>
        </p:nvSpPr>
        <p:spPr>
          <a:xfrm>
            <a:off x="10136941" y="4206260"/>
            <a:ext cx="950152" cy="9501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3867" tIns="33867" rIns="33867" bIns="33867" numCol="1" anchor="ctr">
            <a:noAutofit/>
          </a:bodyPr>
          <a:lstStyle/>
          <a:p>
            <a:endParaRPr sz="1733"/>
          </a:p>
        </p:txBody>
      </p:sp>
      <p:grpSp>
        <p:nvGrpSpPr>
          <p:cNvPr id="24" name="Group 2040"/>
          <p:cNvGrpSpPr/>
          <p:nvPr/>
        </p:nvGrpSpPr>
        <p:grpSpPr>
          <a:xfrm>
            <a:off x="10131634" y="2274011"/>
            <a:ext cx="955485" cy="955485"/>
            <a:chOff x="0" y="0"/>
            <a:chExt cx="1910968" cy="1910968"/>
          </a:xfrm>
        </p:grpSpPr>
        <p:sp>
          <p:nvSpPr>
            <p:cNvPr id="25" name="Shape 2038"/>
            <p:cNvSpPr/>
            <p:nvPr/>
          </p:nvSpPr>
          <p:spPr>
            <a:xfrm>
              <a:off x="0" y="0"/>
              <a:ext cx="1910969" cy="1910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33867" tIns="33867" rIns="33867" bIns="33867" numCol="1" anchor="ctr">
              <a:noAutofit/>
            </a:bodyPr>
            <a:lstStyle/>
            <a:p>
              <a:pPr lvl="0"/>
              <a:endParaRPr sz="1733"/>
            </a:p>
          </p:txBody>
        </p:sp>
        <p:sp>
          <p:nvSpPr>
            <p:cNvPr id="26" name="Shape 2039"/>
            <p:cNvSpPr/>
            <p:nvPr/>
          </p:nvSpPr>
          <p:spPr>
            <a:xfrm>
              <a:off x="657404" y="557107"/>
              <a:ext cx="596161" cy="7490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5" h="21072" extrusionOk="0">
                  <a:moveTo>
                    <a:pt x="17468" y="6506"/>
                  </a:moveTo>
                  <a:cubicBezTo>
                    <a:pt x="16410" y="7763"/>
                    <a:pt x="15333" y="6878"/>
                    <a:pt x="13824" y="5996"/>
                  </a:cubicBezTo>
                  <a:cubicBezTo>
                    <a:pt x="12317" y="5116"/>
                    <a:pt x="10950" y="4575"/>
                    <a:pt x="12006" y="3318"/>
                  </a:cubicBezTo>
                  <a:cubicBezTo>
                    <a:pt x="13062" y="2059"/>
                    <a:pt x="15140" y="1754"/>
                    <a:pt x="16648" y="2634"/>
                  </a:cubicBezTo>
                  <a:cubicBezTo>
                    <a:pt x="18155" y="3515"/>
                    <a:pt x="18522" y="5248"/>
                    <a:pt x="17468" y="6506"/>
                  </a:cubicBezTo>
                  <a:close/>
                  <a:moveTo>
                    <a:pt x="20868" y="4865"/>
                  </a:moveTo>
                  <a:cubicBezTo>
                    <a:pt x="20191" y="1663"/>
                    <a:pt x="16530" y="-474"/>
                    <a:pt x="12691" y="90"/>
                  </a:cubicBezTo>
                  <a:cubicBezTo>
                    <a:pt x="8853" y="655"/>
                    <a:pt x="5613" y="3118"/>
                    <a:pt x="6290" y="6320"/>
                  </a:cubicBezTo>
                  <a:cubicBezTo>
                    <a:pt x="6436" y="7009"/>
                    <a:pt x="6840" y="8088"/>
                    <a:pt x="7318" y="8862"/>
                  </a:cubicBezTo>
                  <a:lnTo>
                    <a:pt x="346" y="17166"/>
                  </a:lnTo>
                  <a:cubicBezTo>
                    <a:pt x="90" y="17473"/>
                    <a:pt x="-56" y="18024"/>
                    <a:pt x="20" y="18392"/>
                  </a:cubicBezTo>
                  <a:lnTo>
                    <a:pt x="470" y="20511"/>
                  </a:lnTo>
                  <a:cubicBezTo>
                    <a:pt x="547" y="20879"/>
                    <a:pt x="971" y="21126"/>
                    <a:pt x="1412" y="21061"/>
                  </a:cubicBezTo>
                  <a:lnTo>
                    <a:pt x="3454" y="20761"/>
                  </a:lnTo>
                  <a:cubicBezTo>
                    <a:pt x="3895" y="20696"/>
                    <a:pt x="4457" y="20387"/>
                    <a:pt x="4700" y="20072"/>
                  </a:cubicBezTo>
                  <a:lnTo>
                    <a:pt x="7456" y="16513"/>
                  </a:lnTo>
                  <a:lnTo>
                    <a:pt x="7480" y="16490"/>
                  </a:lnTo>
                  <a:lnTo>
                    <a:pt x="9346" y="16216"/>
                  </a:lnTo>
                  <a:lnTo>
                    <a:pt x="12566" y="12046"/>
                  </a:lnTo>
                  <a:cubicBezTo>
                    <a:pt x="13623" y="12195"/>
                    <a:pt x="15142" y="12146"/>
                    <a:pt x="16039" y="12013"/>
                  </a:cubicBezTo>
                  <a:cubicBezTo>
                    <a:pt x="19878" y="11449"/>
                    <a:pt x="21544" y="8068"/>
                    <a:pt x="20868" y="486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sz="1733"/>
            </a:p>
          </p:txBody>
        </p:sp>
      </p:grpSp>
      <p:sp>
        <p:nvSpPr>
          <p:cNvPr id="27" name="Text Placeholder 5"/>
          <p:cNvSpPr txBox="1">
            <a:spLocks/>
          </p:cNvSpPr>
          <p:nvPr/>
        </p:nvSpPr>
        <p:spPr>
          <a:xfrm>
            <a:off x="5327915" y="3381295"/>
            <a:ext cx="1535488" cy="63371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zh-CN" altLang="en-US" sz="2667" dirty="0">
                <a:solidFill>
                  <a:schemeClr val="bg1"/>
                </a:solidFill>
                <a:latin typeface="+mj-ea"/>
                <a:ea typeface="+mj-ea"/>
              </a:rPr>
              <a:t>点击输入标题内容</a:t>
            </a:r>
            <a:endParaRPr lang="en-GB" altLang="zh-CN" sz="2667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8" name="Shape 2036"/>
          <p:cNvSpPr/>
          <p:nvPr/>
        </p:nvSpPr>
        <p:spPr>
          <a:xfrm>
            <a:off x="10410956" y="4466867"/>
            <a:ext cx="402123" cy="4289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3" h="21260" extrusionOk="0">
                <a:moveTo>
                  <a:pt x="11752" y="11733"/>
                </a:moveTo>
                <a:lnTo>
                  <a:pt x="9401" y="11733"/>
                </a:lnTo>
                <a:lnTo>
                  <a:pt x="9401" y="5975"/>
                </a:lnTo>
                <a:lnTo>
                  <a:pt x="11752" y="5975"/>
                </a:lnTo>
                <a:cubicBezTo>
                  <a:pt x="11752" y="5975"/>
                  <a:pt x="11752" y="11733"/>
                  <a:pt x="11752" y="11733"/>
                </a:cubicBezTo>
                <a:close/>
                <a:moveTo>
                  <a:pt x="11752" y="15276"/>
                </a:moveTo>
                <a:lnTo>
                  <a:pt x="9401" y="15276"/>
                </a:lnTo>
                <a:lnTo>
                  <a:pt x="9401" y="12951"/>
                </a:lnTo>
                <a:lnTo>
                  <a:pt x="11752" y="12951"/>
                </a:lnTo>
                <a:cubicBezTo>
                  <a:pt x="11752" y="12951"/>
                  <a:pt x="11752" y="15276"/>
                  <a:pt x="11752" y="15276"/>
                </a:cubicBezTo>
                <a:close/>
                <a:moveTo>
                  <a:pt x="20789" y="13227"/>
                </a:moveTo>
                <a:lnTo>
                  <a:pt x="18761" y="11523"/>
                </a:lnTo>
                <a:cubicBezTo>
                  <a:pt x="18172" y="11029"/>
                  <a:pt x="18172" y="10223"/>
                  <a:pt x="18761" y="9729"/>
                </a:cubicBezTo>
                <a:lnTo>
                  <a:pt x="20789" y="8025"/>
                </a:lnTo>
                <a:cubicBezTo>
                  <a:pt x="21376" y="7532"/>
                  <a:pt x="21220" y="7072"/>
                  <a:pt x="20441" y="7001"/>
                </a:cubicBezTo>
                <a:lnTo>
                  <a:pt x="17751" y="6761"/>
                </a:lnTo>
                <a:cubicBezTo>
                  <a:pt x="16971" y="6692"/>
                  <a:pt x="16552" y="6061"/>
                  <a:pt x="16819" y="5360"/>
                </a:cubicBezTo>
                <a:lnTo>
                  <a:pt x="18247" y="1615"/>
                </a:lnTo>
                <a:cubicBezTo>
                  <a:pt x="18515" y="912"/>
                  <a:pt x="18188" y="656"/>
                  <a:pt x="17520" y="1047"/>
                </a:cubicBezTo>
                <a:lnTo>
                  <a:pt x="14346" y="2896"/>
                </a:lnTo>
                <a:cubicBezTo>
                  <a:pt x="13678" y="3285"/>
                  <a:pt x="12815" y="3072"/>
                  <a:pt x="12430" y="2423"/>
                </a:cubicBezTo>
                <a:lnTo>
                  <a:pt x="11279" y="489"/>
                </a:lnTo>
                <a:cubicBezTo>
                  <a:pt x="10893" y="-160"/>
                  <a:pt x="10255" y="-164"/>
                  <a:pt x="9860" y="481"/>
                </a:cubicBezTo>
                <a:lnTo>
                  <a:pt x="8793" y="2232"/>
                </a:lnTo>
                <a:cubicBezTo>
                  <a:pt x="8398" y="2877"/>
                  <a:pt x="7493" y="3153"/>
                  <a:pt x="6781" y="2844"/>
                </a:cubicBezTo>
                <a:lnTo>
                  <a:pt x="4900" y="2031"/>
                </a:lnTo>
                <a:cubicBezTo>
                  <a:pt x="4188" y="1723"/>
                  <a:pt x="3639" y="2080"/>
                  <a:pt x="3682" y="2825"/>
                </a:cubicBezTo>
                <a:lnTo>
                  <a:pt x="3784" y="4615"/>
                </a:lnTo>
                <a:cubicBezTo>
                  <a:pt x="3826" y="5360"/>
                  <a:pt x="3242" y="6128"/>
                  <a:pt x="2486" y="6320"/>
                </a:cubicBezTo>
                <a:lnTo>
                  <a:pt x="670" y="6780"/>
                </a:lnTo>
                <a:cubicBezTo>
                  <a:pt x="-85" y="6972"/>
                  <a:pt x="-224" y="7532"/>
                  <a:pt x="365" y="8025"/>
                </a:cubicBezTo>
                <a:lnTo>
                  <a:pt x="2394" y="9729"/>
                </a:lnTo>
                <a:cubicBezTo>
                  <a:pt x="2981" y="10223"/>
                  <a:pt x="2981" y="11029"/>
                  <a:pt x="2394" y="11523"/>
                </a:cubicBezTo>
                <a:lnTo>
                  <a:pt x="365" y="13225"/>
                </a:lnTo>
                <a:cubicBezTo>
                  <a:pt x="-224" y="13720"/>
                  <a:pt x="-68" y="14196"/>
                  <a:pt x="709" y="14285"/>
                </a:cubicBezTo>
                <a:lnTo>
                  <a:pt x="3171" y="14567"/>
                </a:lnTo>
                <a:cubicBezTo>
                  <a:pt x="3948" y="14656"/>
                  <a:pt x="4381" y="15309"/>
                  <a:pt x="4133" y="16017"/>
                </a:cubicBezTo>
                <a:lnTo>
                  <a:pt x="2869" y="19625"/>
                </a:lnTo>
                <a:cubicBezTo>
                  <a:pt x="2622" y="20333"/>
                  <a:pt x="2976" y="20609"/>
                  <a:pt x="3655" y="20240"/>
                </a:cubicBezTo>
                <a:lnTo>
                  <a:pt x="6549" y="18661"/>
                </a:lnTo>
                <a:cubicBezTo>
                  <a:pt x="7229" y="18291"/>
                  <a:pt x="8143" y="18495"/>
                  <a:pt x="8581" y="19113"/>
                </a:cubicBezTo>
                <a:lnTo>
                  <a:pt x="9782" y="20816"/>
                </a:lnTo>
                <a:cubicBezTo>
                  <a:pt x="10219" y="21436"/>
                  <a:pt x="10875" y="21403"/>
                  <a:pt x="11240" y="20741"/>
                </a:cubicBezTo>
                <a:lnTo>
                  <a:pt x="12297" y="18823"/>
                </a:lnTo>
                <a:cubicBezTo>
                  <a:pt x="12660" y="18160"/>
                  <a:pt x="13532" y="17891"/>
                  <a:pt x="14234" y="18221"/>
                </a:cubicBezTo>
                <a:lnTo>
                  <a:pt x="16272" y="19181"/>
                </a:lnTo>
                <a:cubicBezTo>
                  <a:pt x="16974" y="19511"/>
                  <a:pt x="17514" y="19172"/>
                  <a:pt x="17472" y="18427"/>
                </a:cubicBezTo>
                <a:lnTo>
                  <a:pt x="17370" y="16637"/>
                </a:lnTo>
                <a:cubicBezTo>
                  <a:pt x="17327" y="15891"/>
                  <a:pt x="17912" y="15124"/>
                  <a:pt x="18668" y="14932"/>
                </a:cubicBezTo>
                <a:lnTo>
                  <a:pt x="20482" y="14472"/>
                </a:lnTo>
                <a:cubicBezTo>
                  <a:pt x="21239" y="14280"/>
                  <a:pt x="21376" y="13720"/>
                  <a:pt x="20789" y="13227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 sz="1733"/>
          </a:p>
        </p:txBody>
      </p:sp>
    </p:spTree>
    <p:extLst>
      <p:ext uri="{BB962C8B-B14F-4D97-AF65-F5344CB8AC3E}">
        <p14:creationId xmlns:p14="http://schemas.microsoft.com/office/powerpoint/2010/main" val="3979531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5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0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0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23" grpId="0" animBg="1"/>
      <p:bldP spid="27" grpId="0"/>
      <p:bldP spid="2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65376" y="3075580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accent1"/>
                </a:solidFill>
                <a:latin typeface="+mj-ea"/>
                <a:ea typeface="+mj-ea"/>
              </a:rPr>
              <a:t>第四章标题内容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65376" y="2138783"/>
            <a:ext cx="3044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spc="-300" dirty="0">
                <a:solidFill>
                  <a:schemeClr val="tx2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04</a:t>
            </a:r>
            <a:endParaRPr lang="zh-CN" altLang="en-US" sz="4800" spc="-300" dirty="0">
              <a:solidFill>
                <a:schemeClr val="tx2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7"/>
          <p:cNvSpPr txBox="1"/>
          <p:nvPr/>
        </p:nvSpPr>
        <p:spPr>
          <a:xfrm>
            <a:off x="791859" y="4126515"/>
            <a:ext cx="631371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Lorem Ipsum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industry. Lorem Ipsum has been the industry's standard dummy text ever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since</a:t>
            </a:r>
            <a:r>
              <a:rPr lang="en-US" altLang="zh-CN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Lorem</a:t>
            </a:r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 Ipsum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504" y="3092726"/>
            <a:ext cx="2401604" cy="376527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411" y="501602"/>
            <a:ext cx="4851504" cy="49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99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33333E-6 L 1.875E-6 0.05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/>
      <p:bldP spid="13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3849722" y="2362327"/>
            <a:ext cx="1968727" cy="3263855"/>
            <a:chOff x="3873623" y="2362327"/>
            <a:chExt cx="1968727" cy="3263855"/>
          </a:xfrm>
        </p:grpSpPr>
        <p:sp>
          <p:nvSpPr>
            <p:cNvPr id="4" name="Rectangle 17"/>
            <p:cNvSpPr>
              <a:spLocks noChangeArrowheads="1"/>
            </p:cNvSpPr>
            <p:nvPr/>
          </p:nvSpPr>
          <p:spPr bwMode="auto">
            <a:xfrm>
              <a:off x="3873623" y="2362327"/>
              <a:ext cx="1968727" cy="32638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buFont typeface="Arial" pitchFamily="34" charset="0"/>
                <a:buNone/>
              </a:pPr>
              <a:endParaRPr lang="zh-CN" altLang="zh-CN" sz="2963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  <p:sp>
          <p:nvSpPr>
            <p:cNvPr id="5" name="Rectangle 23"/>
            <p:cNvSpPr>
              <a:spLocks noChangeArrowheads="1"/>
            </p:cNvSpPr>
            <p:nvPr/>
          </p:nvSpPr>
          <p:spPr bwMode="auto">
            <a:xfrm>
              <a:off x="4118874" y="3890947"/>
              <a:ext cx="1478225" cy="258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6" name="Rectangle 20"/>
            <p:cNvSpPr>
              <a:spLocks noChangeArrowheads="1"/>
            </p:cNvSpPr>
            <p:nvPr/>
          </p:nvSpPr>
          <p:spPr bwMode="auto">
            <a:xfrm>
              <a:off x="4044963" y="4304177"/>
              <a:ext cx="1626048" cy="1056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bg1"/>
                  </a:solidFill>
                  <a:latin typeface="+mn-ea"/>
                  <a:ea typeface="+mn-ea"/>
                </a:rPr>
                <a:t>PPT</a:t>
              </a: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策划设计制作等全程服务，凭借自身优势和专业化的独特视角为客户提供优质的</a:t>
              </a:r>
              <a:r>
                <a:rPr lang="en-US" altLang="zh-CN" sz="1100" dirty="0">
                  <a:solidFill>
                    <a:schemeClr val="bg1"/>
                  </a:solidFill>
                  <a:latin typeface="+mn-ea"/>
                  <a:ea typeface="+mn-ea"/>
                </a:rPr>
                <a:t>PPT</a:t>
              </a: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服务。</a:t>
              </a:r>
            </a:p>
          </p:txBody>
        </p:sp>
        <p:grpSp>
          <p:nvGrpSpPr>
            <p:cNvPr id="8" name="Group 2"/>
            <p:cNvGrpSpPr>
              <a:grpSpLocks/>
            </p:cNvGrpSpPr>
            <p:nvPr/>
          </p:nvGrpSpPr>
          <p:grpSpPr bwMode="auto">
            <a:xfrm>
              <a:off x="4443076" y="2631095"/>
              <a:ext cx="912132" cy="902054"/>
              <a:chOff x="0" y="0"/>
              <a:chExt cx="675409" cy="675951"/>
            </a:xfrm>
          </p:grpSpPr>
          <p:sp>
            <p:nvSpPr>
              <p:cNvPr id="9" name="Oval 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675409" cy="67595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buFont typeface="Arial" pitchFamily="34" charset="0"/>
                  <a:buNone/>
                </a:pPr>
                <a:endParaRPr lang="zh-CN" altLang="zh-CN" sz="2963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  <p:sp>
            <p:nvSpPr>
              <p:cNvPr id="10" name="Freeform 6"/>
              <p:cNvSpPr>
                <a:spLocks noEditPoints="1" noChangeArrowheads="1"/>
              </p:cNvSpPr>
              <p:nvPr/>
            </p:nvSpPr>
            <p:spPr bwMode="auto">
              <a:xfrm>
                <a:off x="146320" y="215954"/>
                <a:ext cx="385407" cy="256486"/>
              </a:xfrm>
              <a:custGeom>
                <a:avLst/>
                <a:gdLst>
                  <a:gd name="T0" fmla="*/ 2147483647 w 176"/>
                  <a:gd name="T1" fmla="*/ 2147483647 h 117"/>
                  <a:gd name="T2" fmla="*/ 2147483647 w 176"/>
                  <a:gd name="T3" fmla="*/ 2147483647 h 117"/>
                  <a:gd name="T4" fmla="*/ 2147483647 w 176"/>
                  <a:gd name="T5" fmla="*/ 2147483647 h 117"/>
                  <a:gd name="T6" fmla="*/ 2147483647 w 176"/>
                  <a:gd name="T7" fmla="*/ 2147483647 h 117"/>
                  <a:gd name="T8" fmla="*/ 0 w 176"/>
                  <a:gd name="T9" fmla="*/ 2147483647 h 117"/>
                  <a:gd name="T10" fmla="*/ 0 w 176"/>
                  <a:gd name="T11" fmla="*/ 2147483647 h 117"/>
                  <a:gd name="T12" fmla="*/ 2147483647 w 176"/>
                  <a:gd name="T13" fmla="*/ 2147483647 h 117"/>
                  <a:gd name="T14" fmla="*/ 2147483647 w 176"/>
                  <a:gd name="T15" fmla="*/ 2147483647 h 117"/>
                  <a:gd name="T16" fmla="*/ 2147483647 w 176"/>
                  <a:gd name="T17" fmla="*/ 2147483647 h 117"/>
                  <a:gd name="T18" fmla="*/ 2147483647 w 176"/>
                  <a:gd name="T19" fmla="*/ 2147483647 h 117"/>
                  <a:gd name="T20" fmla="*/ 2147483647 w 176"/>
                  <a:gd name="T21" fmla="*/ 2147483647 h 117"/>
                  <a:gd name="T22" fmla="*/ 2147483647 w 176"/>
                  <a:gd name="T23" fmla="*/ 0 h 117"/>
                  <a:gd name="T24" fmla="*/ 2147483647 w 176"/>
                  <a:gd name="T25" fmla="*/ 0 h 117"/>
                  <a:gd name="T26" fmla="*/ 2147483647 w 176"/>
                  <a:gd name="T27" fmla="*/ 2147483647 h 117"/>
                  <a:gd name="T28" fmla="*/ 2147483647 w 176"/>
                  <a:gd name="T29" fmla="*/ 2147483647 h 117"/>
                  <a:gd name="T30" fmla="*/ 2147483647 w 176"/>
                  <a:gd name="T31" fmla="*/ 2147483647 h 117"/>
                  <a:gd name="T32" fmla="*/ 2147483647 w 176"/>
                  <a:gd name="T33" fmla="*/ 2147483647 h 117"/>
                  <a:gd name="T34" fmla="*/ 2147483647 w 176"/>
                  <a:gd name="T35" fmla="*/ 2147483647 h 117"/>
                  <a:gd name="T36" fmla="*/ 2147483647 w 176"/>
                  <a:gd name="T37" fmla="*/ 2147483647 h 117"/>
                  <a:gd name="T38" fmla="*/ 2147483647 w 176"/>
                  <a:gd name="T39" fmla="*/ 2147483647 h 117"/>
                  <a:gd name="T40" fmla="*/ 2147483647 w 176"/>
                  <a:gd name="T41" fmla="*/ 2147483647 h 117"/>
                  <a:gd name="T42" fmla="*/ 2147483647 w 176"/>
                  <a:gd name="T43" fmla="*/ 2147483647 h 117"/>
                  <a:gd name="T44" fmla="*/ 2147483647 w 176"/>
                  <a:gd name="T45" fmla="*/ 2147483647 h 117"/>
                  <a:gd name="T46" fmla="*/ 2147483647 w 176"/>
                  <a:gd name="T47" fmla="*/ 2147483647 h 117"/>
                  <a:gd name="T48" fmla="*/ 2147483647 w 176"/>
                  <a:gd name="T49" fmla="*/ 2147483647 h 117"/>
                  <a:gd name="T50" fmla="*/ 2147483647 w 176"/>
                  <a:gd name="T51" fmla="*/ 2147483647 h 117"/>
                  <a:gd name="T52" fmla="*/ 2147483647 w 176"/>
                  <a:gd name="T53" fmla="*/ 2147483647 h 117"/>
                  <a:gd name="T54" fmla="*/ 2147483647 w 176"/>
                  <a:gd name="T55" fmla="*/ 2147483647 h 117"/>
                  <a:gd name="T56" fmla="*/ 2147483647 w 176"/>
                  <a:gd name="T57" fmla="*/ 2147483647 h 117"/>
                  <a:gd name="T58" fmla="*/ 2147483647 w 176"/>
                  <a:gd name="T59" fmla="*/ 2147483647 h 117"/>
                  <a:gd name="T60" fmla="*/ 2147483647 w 176"/>
                  <a:gd name="T61" fmla="*/ 2147483647 h 117"/>
                  <a:gd name="T62" fmla="*/ 2147483647 w 176"/>
                  <a:gd name="T63" fmla="*/ 2147483647 h 117"/>
                  <a:gd name="T64" fmla="*/ 2147483647 w 176"/>
                  <a:gd name="T65" fmla="*/ 2147483647 h 117"/>
                  <a:gd name="T66" fmla="*/ 2147483647 w 176"/>
                  <a:gd name="T67" fmla="*/ 2147483647 h 117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w 176"/>
                  <a:gd name="T103" fmla="*/ 0 h 117"/>
                  <a:gd name="T104" fmla="*/ 176 w 176"/>
                  <a:gd name="T105" fmla="*/ 117 h 117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T102" t="T103" r="T104" b="T105"/>
                <a:pathLst>
                  <a:path w="176" h="117">
                    <a:moveTo>
                      <a:pt x="176" y="99"/>
                    </a:moveTo>
                    <a:cubicBezTo>
                      <a:pt x="176" y="108"/>
                      <a:pt x="176" y="108"/>
                      <a:pt x="176" y="108"/>
                    </a:cubicBezTo>
                    <a:cubicBezTo>
                      <a:pt x="176" y="113"/>
                      <a:pt x="169" y="117"/>
                      <a:pt x="161" y="117"/>
                    </a:cubicBezTo>
                    <a:cubicBezTo>
                      <a:pt x="15" y="117"/>
                      <a:pt x="15" y="117"/>
                      <a:pt x="15" y="117"/>
                    </a:cubicBezTo>
                    <a:cubicBezTo>
                      <a:pt x="7" y="117"/>
                      <a:pt x="0" y="113"/>
                      <a:pt x="0" y="108"/>
                    </a:cubicBezTo>
                    <a:cubicBezTo>
                      <a:pt x="0" y="99"/>
                      <a:pt x="0" y="99"/>
                      <a:pt x="0" y="99"/>
                    </a:cubicBezTo>
                    <a:cubicBezTo>
                      <a:pt x="15" y="99"/>
                      <a:pt x="15" y="99"/>
                      <a:pt x="15" y="99"/>
                    </a:cubicBezTo>
                    <a:cubicBezTo>
                      <a:pt x="161" y="99"/>
                      <a:pt x="161" y="99"/>
                      <a:pt x="161" y="99"/>
                    </a:cubicBezTo>
                    <a:lnTo>
                      <a:pt x="176" y="99"/>
                    </a:lnTo>
                    <a:close/>
                    <a:moveTo>
                      <a:pt x="24" y="79"/>
                    </a:move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6"/>
                      <a:pt x="30" y="0"/>
                      <a:pt x="38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46" y="0"/>
                      <a:pt x="152" y="6"/>
                      <a:pt x="152" y="14"/>
                    </a:cubicBezTo>
                    <a:cubicBezTo>
                      <a:pt x="152" y="79"/>
                      <a:pt x="152" y="79"/>
                      <a:pt x="152" y="79"/>
                    </a:cubicBezTo>
                    <a:cubicBezTo>
                      <a:pt x="152" y="87"/>
                      <a:pt x="146" y="93"/>
                      <a:pt x="138" y="93"/>
                    </a:cubicBezTo>
                    <a:cubicBezTo>
                      <a:pt x="38" y="93"/>
                      <a:pt x="38" y="93"/>
                      <a:pt x="38" y="93"/>
                    </a:cubicBezTo>
                    <a:cubicBezTo>
                      <a:pt x="30" y="93"/>
                      <a:pt x="24" y="87"/>
                      <a:pt x="24" y="79"/>
                    </a:cubicBezTo>
                    <a:close/>
                    <a:moveTo>
                      <a:pt x="35" y="79"/>
                    </a:moveTo>
                    <a:cubicBezTo>
                      <a:pt x="35" y="80"/>
                      <a:pt x="37" y="82"/>
                      <a:pt x="38" y="82"/>
                    </a:cubicBezTo>
                    <a:cubicBezTo>
                      <a:pt x="138" y="82"/>
                      <a:pt x="138" y="82"/>
                      <a:pt x="138" y="82"/>
                    </a:cubicBezTo>
                    <a:cubicBezTo>
                      <a:pt x="139" y="82"/>
                      <a:pt x="141" y="80"/>
                      <a:pt x="141" y="79"/>
                    </a:cubicBezTo>
                    <a:cubicBezTo>
                      <a:pt x="141" y="14"/>
                      <a:pt x="141" y="14"/>
                      <a:pt x="141" y="14"/>
                    </a:cubicBezTo>
                    <a:cubicBezTo>
                      <a:pt x="141" y="13"/>
                      <a:pt x="139" y="11"/>
                      <a:pt x="138" y="11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7" y="11"/>
                      <a:pt x="35" y="13"/>
                      <a:pt x="35" y="14"/>
                    </a:cubicBezTo>
                    <a:lnTo>
                      <a:pt x="35" y="79"/>
                    </a:lnTo>
                    <a:close/>
                    <a:moveTo>
                      <a:pt x="97" y="107"/>
                    </a:moveTo>
                    <a:cubicBezTo>
                      <a:pt x="97" y="106"/>
                      <a:pt x="96" y="105"/>
                      <a:pt x="95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0" y="105"/>
                      <a:pt x="79" y="106"/>
                      <a:pt x="79" y="107"/>
                    </a:cubicBezTo>
                    <a:cubicBezTo>
                      <a:pt x="79" y="107"/>
                      <a:pt x="80" y="108"/>
                      <a:pt x="81" y="108"/>
                    </a:cubicBezTo>
                    <a:cubicBezTo>
                      <a:pt x="95" y="108"/>
                      <a:pt x="95" y="108"/>
                      <a:pt x="95" y="108"/>
                    </a:cubicBezTo>
                    <a:cubicBezTo>
                      <a:pt x="96" y="108"/>
                      <a:pt x="97" y="107"/>
                      <a:pt x="97" y="1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905"/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8901268" y="2362327"/>
            <a:ext cx="1967047" cy="3263855"/>
            <a:chOff x="9136442" y="2362327"/>
            <a:chExt cx="1967047" cy="3263855"/>
          </a:xfrm>
        </p:grpSpPr>
        <p:sp>
          <p:nvSpPr>
            <p:cNvPr id="12" name="Rectangle 17"/>
            <p:cNvSpPr>
              <a:spLocks noChangeArrowheads="1"/>
            </p:cNvSpPr>
            <p:nvPr/>
          </p:nvSpPr>
          <p:spPr bwMode="auto">
            <a:xfrm>
              <a:off x="9136442" y="2362327"/>
              <a:ext cx="1967047" cy="32638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buFont typeface="Arial" pitchFamily="34" charset="0"/>
                <a:buNone/>
              </a:pPr>
              <a:endParaRPr lang="zh-CN" altLang="zh-CN" sz="2963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  <p:sp>
          <p:nvSpPr>
            <p:cNvPr id="13" name="Rectangle 27"/>
            <p:cNvSpPr>
              <a:spLocks noChangeArrowheads="1"/>
            </p:cNvSpPr>
            <p:nvPr/>
          </p:nvSpPr>
          <p:spPr bwMode="auto">
            <a:xfrm>
              <a:off x="9398491" y="3890947"/>
              <a:ext cx="1478225" cy="258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14" name="Rectangle 20"/>
            <p:cNvSpPr>
              <a:spLocks noChangeArrowheads="1"/>
            </p:cNvSpPr>
            <p:nvPr/>
          </p:nvSpPr>
          <p:spPr bwMode="auto">
            <a:xfrm>
              <a:off x="9324580" y="4304177"/>
              <a:ext cx="1626048" cy="1056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bg1"/>
                  </a:solidFill>
                  <a:latin typeface="+mn-ea"/>
                  <a:ea typeface="+mn-ea"/>
                </a:rPr>
                <a:t>PPT</a:t>
              </a: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策划设计制作等全程服务，凭借自身优势和专业化的独特视角为客户提供优质的</a:t>
              </a:r>
              <a:r>
                <a:rPr lang="en-US" altLang="zh-CN" sz="1100" dirty="0">
                  <a:solidFill>
                    <a:schemeClr val="bg1"/>
                  </a:solidFill>
                  <a:latin typeface="+mn-ea"/>
                  <a:ea typeface="+mn-ea"/>
                </a:rPr>
                <a:t>PPT</a:t>
              </a: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服务。</a:t>
              </a:r>
            </a:p>
          </p:txBody>
        </p:sp>
        <p:grpSp>
          <p:nvGrpSpPr>
            <p:cNvPr id="15" name="Group 4"/>
            <p:cNvGrpSpPr>
              <a:grpSpLocks/>
            </p:cNvGrpSpPr>
            <p:nvPr/>
          </p:nvGrpSpPr>
          <p:grpSpPr bwMode="auto">
            <a:xfrm>
              <a:off x="9721013" y="2631095"/>
              <a:ext cx="912132" cy="902054"/>
              <a:chOff x="0" y="0"/>
              <a:chExt cx="675409" cy="675951"/>
            </a:xfrm>
          </p:grpSpPr>
          <p:sp>
            <p:nvSpPr>
              <p:cNvPr id="16" name="Oval 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675409" cy="67595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buFont typeface="Arial" pitchFamily="34" charset="0"/>
                  <a:buNone/>
                </a:pPr>
                <a:endParaRPr lang="zh-CN" altLang="zh-CN" sz="2963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  <p:sp>
            <p:nvSpPr>
              <p:cNvPr id="17" name="Freeform 7"/>
              <p:cNvSpPr>
                <a:spLocks noEditPoints="1" noChangeArrowheads="1"/>
              </p:cNvSpPr>
              <p:nvPr/>
            </p:nvSpPr>
            <p:spPr bwMode="auto">
              <a:xfrm>
                <a:off x="147893" y="176262"/>
                <a:ext cx="362484" cy="335870"/>
              </a:xfrm>
              <a:custGeom>
                <a:avLst/>
                <a:gdLst>
                  <a:gd name="T0" fmla="*/ 2147483647 w 177"/>
                  <a:gd name="T1" fmla="*/ 2147483647 h 164"/>
                  <a:gd name="T2" fmla="*/ 2147483647 w 177"/>
                  <a:gd name="T3" fmla="*/ 2147483647 h 164"/>
                  <a:gd name="T4" fmla="*/ 2147483647 w 177"/>
                  <a:gd name="T5" fmla="*/ 2147483647 h 164"/>
                  <a:gd name="T6" fmla="*/ 2147483647 w 177"/>
                  <a:gd name="T7" fmla="*/ 2147483647 h 164"/>
                  <a:gd name="T8" fmla="*/ 2147483647 w 177"/>
                  <a:gd name="T9" fmla="*/ 2147483647 h 164"/>
                  <a:gd name="T10" fmla="*/ 2147483647 w 177"/>
                  <a:gd name="T11" fmla="*/ 2147483647 h 164"/>
                  <a:gd name="T12" fmla="*/ 2147483647 w 177"/>
                  <a:gd name="T13" fmla="*/ 2147483647 h 164"/>
                  <a:gd name="T14" fmla="*/ 2147483647 w 177"/>
                  <a:gd name="T15" fmla="*/ 2147483647 h 164"/>
                  <a:gd name="T16" fmla="*/ 2147483647 w 177"/>
                  <a:gd name="T17" fmla="*/ 2147483647 h 164"/>
                  <a:gd name="T18" fmla="*/ 2147483647 w 177"/>
                  <a:gd name="T19" fmla="*/ 2147483647 h 164"/>
                  <a:gd name="T20" fmla="*/ 2147483647 w 177"/>
                  <a:gd name="T21" fmla="*/ 2147483647 h 164"/>
                  <a:gd name="T22" fmla="*/ 2147483647 w 177"/>
                  <a:gd name="T23" fmla="*/ 0 h 164"/>
                  <a:gd name="T24" fmla="*/ 2147483647 w 177"/>
                  <a:gd name="T25" fmla="*/ 2147483647 h 164"/>
                  <a:gd name="T26" fmla="*/ 2147483647 w 177"/>
                  <a:gd name="T27" fmla="*/ 2147483647 h 164"/>
                  <a:gd name="T28" fmla="*/ 2147483647 w 177"/>
                  <a:gd name="T29" fmla="*/ 2147483647 h 164"/>
                  <a:gd name="T30" fmla="*/ 2147483647 w 177"/>
                  <a:gd name="T31" fmla="*/ 2147483647 h 164"/>
                  <a:gd name="T32" fmla="*/ 2147483647 w 177"/>
                  <a:gd name="T33" fmla="*/ 2147483647 h 164"/>
                  <a:gd name="T34" fmla="*/ 2147483647 w 177"/>
                  <a:gd name="T35" fmla="*/ 2147483647 h 164"/>
                  <a:gd name="T36" fmla="*/ 2147483647 w 177"/>
                  <a:gd name="T37" fmla="*/ 2147483647 h 164"/>
                  <a:gd name="T38" fmla="*/ 2147483647 w 177"/>
                  <a:gd name="T39" fmla="*/ 2147483647 h 164"/>
                  <a:gd name="T40" fmla="*/ 2147483647 w 177"/>
                  <a:gd name="T41" fmla="*/ 2147483647 h 164"/>
                  <a:gd name="T42" fmla="*/ 2147483647 w 177"/>
                  <a:gd name="T43" fmla="*/ 2147483647 h 164"/>
                  <a:gd name="T44" fmla="*/ 2147483647 w 177"/>
                  <a:gd name="T45" fmla="*/ 2147483647 h 164"/>
                  <a:gd name="T46" fmla="*/ 2147483647 w 177"/>
                  <a:gd name="T47" fmla="*/ 2147483647 h 164"/>
                  <a:gd name="T48" fmla="*/ 2147483647 w 177"/>
                  <a:gd name="T49" fmla="*/ 2147483647 h 164"/>
                  <a:gd name="T50" fmla="*/ 2147483647 w 177"/>
                  <a:gd name="T51" fmla="*/ 2147483647 h 164"/>
                  <a:gd name="T52" fmla="*/ 2147483647 w 177"/>
                  <a:gd name="T53" fmla="*/ 2147483647 h 164"/>
                  <a:gd name="T54" fmla="*/ 2147483647 w 177"/>
                  <a:gd name="T55" fmla="*/ 2147483647 h 164"/>
                  <a:gd name="T56" fmla="*/ 2147483647 w 177"/>
                  <a:gd name="T57" fmla="*/ 2147483647 h 164"/>
                  <a:gd name="T58" fmla="*/ 2147483647 w 177"/>
                  <a:gd name="T59" fmla="*/ 0 h 164"/>
                  <a:gd name="T60" fmla="*/ 2147483647 w 177"/>
                  <a:gd name="T61" fmla="*/ 2147483647 h 164"/>
                  <a:gd name="T62" fmla="*/ 2147483647 w 177"/>
                  <a:gd name="T63" fmla="*/ 2147483647 h 164"/>
                  <a:gd name="T64" fmla="*/ 2147483647 w 177"/>
                  <a:gd name="T65" fmla="*/ 2147483647 h 164"/>
                  <a:gd name="T66" fmla="*/ 2147483647 w 177"/>
                  <a:gd name="T67" fmla="*/ 2147483647 h 164"/>
                  <a:gd name="T68" fmla="*/ 2147483647 w 177"/>
                  <a:gd name="T69" fmla="*/ 2147483647 h 164"/>
                  <a:gd name="T70" fmla="*/ 2147483647 w 177"/>
                  <a:gd name="T71" fmla="*/ 2147483647 h 164"/>
                  <a:gd name="T72" fmla="*/ 2147483647 w 177"/>
                  <a:gd name="T73" fmla="*/ 2147483647 h 164"/>
                  <a:gd name="T74" fmla="*/ 2147483647 w 177"/>
                  <a:gd name="T75" fmla="*/ 2147483647 h 164"/>
                  <a:gd name="T76" fmla="*/ 2147483647 w 177"/>
                  <a:gd name="T77" fmla="*/ 2147483647 h 164"/>
                  <a:gd name="T78" fmla="*/ 2147483647 w 177"/>
                  <a:gd name="T79" fmla="*/ 2147483647 h 164"/>
                  <a:gd name="T80" fmla="*/ 2147483647 w 177"/>
                  <a:gd name="T81" fmla="*/ 2147483647 h 164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w 177"/>
                  <a:gd name="T124" fmla="*/ 0 h 164"/>
                  <a:gd name="T125" fmla="*/ 177 w 177"/>
                  <a:gd name="T126" fmla="*/ 164 h 164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T123" t="T124" r="T125" b="T126"/>
                <a:pathLst>
                  <a:path w="177" h="164">
                    <a:moveTo>
                      <a:pt x="31" y="94"/>
                    </a:moveTo>
                    <a:cubicBezTo>
                      <a:pt x="19" y="94"/>
                      <a:pt x="19" y="94"/>
                      <a:pt x="19" y="94"/>
                    </a:cubicBezTo>
                    <a:cubicBezTo>
                      <a:pt x="9" y="94"/>
                      <a:pt x="1" y="89"/>
                      <a:pt x="1" y="79"/>
                    </a:cubicBezTo>
                    <a:cubicBezTo>
                      <a:pt x="1" y="72"/>
                      <a:pt x="0" y="47"/>
                      <a:pt x="12" y="47"/>
                    </a:cubicBezTo>
                    <a:cubicBezTo>
                      <a:pt x="14" y="47"/>
                      <a:pt x="24" y="55"/>
                      <a:pt x="36" y="55"/>
                    </a:cubicBezTo>
                    <a:cubicBezTo>
                      <a:pt x="40" y="55"/>
                      <a:pt x="44" y="54"/>
                      <a:pt x="48" y="52"/>
                    </a:cubicBezTo>
                    <a:cubicBezTo>
                      <a:pt x="48" y="54"/>
                      <a:pt x="48" y="57"/>
                      <a:pt x="48" y="59"/>
                    </a:cubicBezTo>
                    <a:cubicBezTo>
                      <a:pt x="48" y="67"/>
                      <a:pt x="50" y="75"/>
                      <a:pt x="55" y="82"/>
                    </a:cubicBezTo>
                    <a:cubicBezTo>
                      <a:pt x="46" y="82"/>
                      <a:pt x="37" y="86"/>
                      <a:pt x="31" y="94"/>
                    </a:cubicBezTo>
                    <a:close/>
                    <a:moveTo>
                      <a:pt x="36" y="47"/>
                    </a:moveTo>
                    <a:cubicBezTo>
                      <a:pt x="23" y="47"/>
                      <a:pt x="12" y="36"/>
                      <a:pt x="12" y="23"/>
                    </a:cubicBezTo>
                    <a:cubicBezTo>
                      <a:pt x="12" y="10"/>
                      <a:pt x="23" y="0"/>
                      <a:pt x="36" y="0"/>
                    </a:cubicBezTo>
                    <a:cubicBezTo>
                      <a:pt x="49" y="0"/>
                      <a:pt x="59" y="10"/>
                      <a:pt x="59" y="23"/>
                    </a:cubicBezTo>
                    <a:cubicBezTo>
                      <a:pt x="59" y="36"/>
                      <a:pt x="49" y="47"/>
                      <a:pt x="36" y="47"/>
                    </a:cubicBezTo>
                    <a:close/>
                    <a:moveTo>
                      <a:pt x="129" y="164"/>
                    </a:moveTo>
                    <a:cubicBezTo>
                      <a:pt x="49" y="164"/>
                      <a:pt x="49" y="164"/>
                      <a:pt x="49" y="164"/>
                    </a:cubicBezTo>
                    <a:cubicBezTo>
                      <a:pt x="34" y="164"/>
                      <a:pt x="24" y="155"/>
                      <a:pt x="24" y="140"/>
                    </a:cubicBezTo>
                    <a:cubicBezTo>
                      <a:pt x="24" y="120"/>
                      <a:pt x="29" y="88"/>
                      <a:pt x="56" y="88"/>
                    </a:cubicBezTo>
                    <a:cubicBezTo>
                      <a:pt x="59" y="88"/>
                      <a:pt x="70" y="101"/>
                      <a:pt x="89" y="101"/>
                    </a:cubicBezTo>
                    <a:cubicBezTo>
                      <a:pt x="107" y="101"/>
                      <a:pt x="118" y="88"/>
                      <a:pt x="121" y="88"/>
                    </a:cubicBezTo>
                    <a:cubicBezTo>
                      <a:pt x="148" y="88"/>
                      <a:pt x="153" y="120"/>
                      <a:pt x="153" y="140"/>
                    </a:cubicBezTo>
                    <a:cubicBezTo>
                      <a:pt x="153" y="155"/>
                      <a:pt x="143" y="164"/>
                      <a:pt x="129" y="164"/>
                    </a:cubicBezTo>
                    <a:close/>
                    <a:moveTo>
                      <a:pt x="89" y="94"/>
                    </a:moveTo>
                    <a:cubicBezTo>
                      <a:pt x="69" y="94"/>
                      <a:pt x="53" y="78"/>
                      <a:pt x="53" y="59"/>
                    </a:cubicBezTo>
                    <a:cubicBezTo>
                      <a:pt x="53" y="39"/>
                      <a:pt x="69" y="23"/>
                      <a:pt x="89" y="23"/>
                    </a:cubicBezTo>
                    <a:cubicBezTo>
                      <a:pt x="108" y="23"/>
                      <a:pt x="124" y="39"/>
                      <a:pt x="124" y="59"/>
                    </a:cubicBezTo>
                    <a:cubicBezTo>
                      <a:pt x="124" y="78"/>
                      <a:pt x="108" y="94"/>
                      <a:pt x="89" y="94"/>
                    </a:cubicBezTo>
                    <a:close/>
                    <a:moveTo>
                      <a:pt x="141" y="47"/>
                    </a:moveTo>
                    <a:cubicBezTo>
                      <a:pt x="128" y="47"/>
                      <a:pt x="118" y="36"/>
                      <a:pt x="118" y="23"/>
                    </a:cubicBezTo>
                    <a:cubicBezTo>
                      <a:pt x="118" y="10"/>
                      <a:pt x="128" y="0"/>
                      <a:pt x="141" y="0"/>
                    </a:cubicBezTo>
                    <a:cubicBezTo>
                      <a:pt x="154" y="0"/>
                      <a:pt x="165" y="10"/>
                      <a:pt x="165" y="23"/>
                    </a:cubicBezTo>
                    <a:cubicBezTo>
                      <a:pt x="165" y="36"/>
                      <a:pt x="154" y="47"/>
                      <a:pt x="141" y="47"/>
                    </a:cubicBezTo>
                    <a:close/>
                    <a:moveTo>
                      <a:pt x="159" y="94"/>
                    </a:moveTo>
                    <a:cubicBezTo>
                      <a:pt x="146" y="94"/>
                      <a:pt x="146" y="94"/>
                      <a:pt x="146" y="94"/>
                    </a:cubicBezTo>
                    <a:cubicBezTo>
                      <a:pt x="140" y="86"/>
                      <a:pt x="132" y="82"/>
                      <a:pt x="122" y="82"/>
                    </a:cubicBezTo>
                    <a:cubicBezTo>
                      <a:pt x="127" y="75"/>
                      <a:pt x="130" y="67"/>
                      <a:pt x="130" y="59"/>
                    </a:cubicBezTo>
                    <a:cubicBezTo>
                      <a:pt x="130" y="57"/>
                      <a:pt x="129" y="54"/>
                      <a:pt x="129" y="52"/>
                    </a:cubicBezTo>
                    <a:cubicBezTo>
                      <a:pt x="133" y="54"/>
                      <a:pt x="137" y="55"/>
                      <a:pt x="141" y="55"/>
                    </a:cubicBezTo>
                    <a:cubicBezTo>
                      <a:pt x="154" y="55"/>
                      <a:pt x="163" y="47"/>
                      <a:pt x="165" y="47"/>
                    </a:cubicBezTo>
                    <a:cubicBezTo>
                      <a:pt x="177" y="47"/>
                      <a:pt x="177" y="72"/>
                      <a:pt x="177" y="79"/>
                    </a:cubicBezTo>
                    <a:cubicBezTo>
                      <a:pt x="177" y="89"/>
                      <a:pt x="168" y="94"/>
                      <a:pt x="159" y="9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5413" tIns="49722" rIns="95413" bIns="49722"/>
              <a:lstStyle/>
              <a:p>
                <a:endParaRPr lang="zh-CN" altLang="en-US" sz="1905"/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1323949" y="2362327"/>
            <a:ext cx="1968727" cy="3263855"/>
            <a:chOff x="1269931" y="2362327"/>
            <a:chExt cx="1968727" cy="3263855"/>
          </a:xfrm>
        </p:grpSpPr>
        <p:sp>
          <p:nvSpPr>
            <p:cNvPr id="19" name="Rectangle 17"/>
            <p:cNvSpPr>
              <a:spLocks noChangeArrowheads="1"/>
            </p:cNvSpPr>
            <p:nvPr/>
          </p:nvSpPr>
          <p:spPr bwMode="auto">
            <a:xfrm>
              <a:off x="1269931" y="2362327"/>
              <a:ext cx="1968727" cy="326385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buFont typeface="Arial" pitchFamily="34" charset="0"/>
                <a:buNone/>
              </a:pPr>
              <a:endParaRPr lang="zh-CN" altLang="zh-CN" sz="2963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  <p:sp>
          <p:nvSpPr>
            <p:cNvPr id="20" name="Rectangle 20"/>
            <p:cNvSpPr>
              <a:spLocks noChangeArrowheads="1"/>
            </p:cNvSpPr>
            <p:nvPr/>
          </p:nvSpPr>
          <p:spPr bwMode="auto">
            <a:xfrm>
              <a:off x="1434551" y="4304177"/>
              <a:ext cx="1626048" cy="1056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bg1"/>
                  </a:solidFill>
                  <a:latin typeface="+mn-ea"/>
                  <a:ea typeface="+mn-ea"/>
                </a:rPr>
                <a:t>PPT</a:t>
              </a: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策划设计制作等全程服务，凭借自身优势和专业化的独特视角为客户提供优质的</a:t>
              </a:r>
              <a:r>
                <a:rPr lang="en-US" altLang="zh-CN" sz="1100" dirty="0">
                  <a:solidFill>
                    <a:schemeClr val="bg1"/>
                  </a:solidFill>
                  <a:latin typeface="+mn-ea"/>
                  <a:ea typeface="+mn-ea"/>
                </a:rPr>
                <a:t>PPT</a:t>
              </a: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服务。</a:t>
              </a:r>
            </a:p>
          </p:txBody>
        </p:sp>
        <p:sp>
          <p:nvSpPr>
            <p:cNvPr id="21" name="Rectangle 21"/>
            <p:cNvSpPr>
              <a:spLocks noChangeArrowheads="1"/>
            </p:cNvSpPr>
            <p:nvPr/>
          </p:nvSpPr>
          <p:spPr bwMode="auto">
            <a:xfrm>
              <a:off x="1508463" y="3890947"/>
              <a:ext cx="1478225" cy="258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grpSp>
          <p:nvGrpSpPr>
            <p:cNvPr id="22" name="Group 1"/>
            <p:cNvGrpSpPr>
              <a:grpSpLocks/>
            </p:cNvGrpSpPr>
            <p:nvPr/>
          </p:nvGrpSpPr>
          <p:grpSpPr bwMode="auto">
            <a:xfrm>
              <a:off x="1792349" y="2631095"/>
              <a:ext cx="912132" cy="902054"/>
              <a:chOff x="0" y="0"/>
              <a:chExt cx="675950" cy="675951"/>
            </a:xfrm>
          </p:grpSpPr>
          <p:sp>
            <p:nvSpPr>
              <p:cNvPr id="23" name="Oval 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675950" cy="67595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buFont typeface="Arial" pitchFamily="34" charset="0"/>
                  <a:buNone/>
                </a:pPr>
                <a:endParaRPr lang="zh-CN" altLang="zh-CN" sz="2963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  <p:sp>
            <p:nvSpPr>
              <p:cNvPr id="24" name="Freeform 8"/>
              <p:cNvSpPr>
                <a:spLocks noEditPoints="1" noChangeArrowheads="1"/>
              </p:cNvSpPr>
              <p:nvPr/>
            </p:nvSpPr>
            <p:spPr bwMode="auto">
              <a:xfrm>
                <a:off x="232750" y="162173"/>
                <a:ext cx="244316" cy="364048"/>
              </a:xfrm>
              <a:custGeom>
                <a:avLst/>
                <a:gdLst>
                  <a:gd name="T0" fmla="*/ 2147483647 w 94"/>
                  <a:gd name="T1" fmla="*/ 2147483647 h 140"/>
                  <a:gd name="T2" fmla="*/ 2147483647 w 94"/>
                  <a:gd name="T3" fmla="*/ 2147483647 h 140"/>
                  <a:gd name="T4" fmla="*/ 2147483647 w 94"/>
                  <a:gd name="T5" fmla="*/ 2147483647 h 140"/>
                  <a:gd name="T6" fmla="*/ 2147483647 w 94"/>
                  <a:gd name="T7" fmla="*/ 2147483647 h 140"/>
                  <a:gd name="T8" fmla="*/ 2147483647 w 94"/>
                  <a:gd name="T9" fmla="*/ 2147483647 h 140"/>
                  <a:gd name="T10" fmla="*/ 2147483647 w 94"/>
                  <a:gd name="T11" fmla="*/ 2147483647 h 140"/>
                  <a:gd name="T12" fmla="*/ 0 w 94"/>
                  <a:gd name="T13" fmla="*/ 2147483647 h 140"/>
                  <a:gd name="T14" fmla="*/ 2147483647 w 94"/>
                  <a:gd name="T15" fmla="*/ 2147483647 h 140"/>
                  <a:gd name="T16" fmla="*/ 2147483647 w 94"/>
                  <a:gd name="T17" fmla="*/ 2147483647 h 140"/>
                  <a:gd name="T18" fmla="*/ 0 w 94"/>
                  <a:gd name="T19" fmla="*/ 2147483647 h 140"/>
                  <a:gd name="T20" fmla="*/ 2147483647 w 94"/>
                  <a:gd name="T21" fmla="*/ 0 h 140"/>
                  <a:gd name="T22" fmla="*/ 2147483647 w 94"/>
                  <a:gd name="T23" fmla="*/ 2147483647 h 140"/>
                  <a:gd name="T24" fmla="*/ 2147483647 w 94"/>
                  <a:gd name="T25" fmla="*/ 2147483647 h 140"/>
                  <a:gd name="T26" fmla="*/ 2147483647 w 94"/>
                  <a:gd name="T27" fmla="*/ 2147483647 h 140"/>
                  <a:gd name="T28" fmla="*/ 2147483647 w 94"/>
                  <a:gd name="T29" fmla="*/ 2147483647 h 140"/>
                  <a:gd name="T30" fmla="*/ 2147483647 w 94"/>
                  <a:gd name="T31" fmla="*/ 2147483647 h 140"/>
                  <a:gd name="T32" fmla="*/ 2147483647 w 94"/>
                  <a:gd name="T33" fmla="*/ 2147483647 h 140"/>
                  <a:gd name="T34" fmla="*/ 2147483647 w 94"/>
                  <a:gd name="T35" fmla="*/ 2147483647 h 140"/>
                  <a:gd name="T36" fmla="*/ 2147483647 w 94"/>
                  <a:gd name="T37" fmla="*/ 2147483647 h 140"/>
                  <a:gd name="T38" fmla="*/ 2147483647 w 94"/>
                  <a:gd name="T39" fmla="*/ 2147483647 h 140"/>
                  <a:gd name="T40" fmla="*/ 2147483647 w 94"/>
                  <a:gd name="T41" fmla="*/ 2147483647 h 140"/>
                  <a:gd name="T42" fmla="*/ 2147483647 w 94"/>
                  <a:gd name="T43" fmla="*/ 2147483647 h 140"/>
                  <a:gd name="T44" fmla="*/ 2147483647 w 94"/>
                  <a:gd name="T45" fmla="*/ 2147483647 h 140"/>
                  <a:gd name="T46" fmla="*/ 2147483647 w 94"/>
                  <a:gd name="T47" fmla="*/ 2147483647 h 140"/>
                  <a:gd name="T48" fmla="*/ 2147483647 w 94"/>
                  <a:gd name="T49" fmla="*/ 2147483647 h 140"/>
                  <a:gd name="T50" fmla="*/ 2147483647 w 94"/>
                  <a:gd name="T51" fmla="*/ 2147483647 h 140"/>
                  <a:gd name="T52" fmla="*/ 2147483647 w 94"/>
                  <a:gd name="T53" fmla="*/ 2147483647 h 140"/>
                  <a:gd name="T54" fmla="*/ 2147483647 w 94"/>
                  <a:gd name="T55" fmla="*/ 2147483647 h 140"/>
                  <a:gd name="T56" fmla="*/ 2147483647 w 94"/>
                  <a:gd name="T57" fmla="*/ 2147483647 h 140"/>
                  <a:gd name="T58" fmla="*/ 2147483647 w 94"/>
                  <a:gd name="T59" fmla="*/ 2147483647 h 140"/>
                  <a:gd name="T60" fmla="*/ 2147483647 w 94"/>
                  <a:gd name="T61" fmla="*/ 2147483647 h 140"/>
                  <a:gd name="T62" fmla="*/ 2147483647 w 94"/>
                  <a:gd name="T63" fmla="*/ 2147483647 h 140"/>
                  <a:gd name="T64" fmla="*/ 2147483647 w 94"/>
                  <a:gd name="T65" fmla="*/ 2147483647 h 140"/>
                  <a:gd name="T66" fmla="*/ 2147483647 w 94"/>
                  <a:gd name="T67" fmla="*/ 2147483647 h 140"/>
                  <a:gd name="T68" fmla="*/ 2147483647 w 94"/>
                  <a:gd name="T69" fmla="*/ 2147483647 h 140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w 94"/>
                  <a:gd name="T106" fmla="*/ 0 h 140"/>
                  <a:gd name="T107" fmla="*/ 94 w 94"/>
                  <a:gd name="T108" fmla="*/ 140 h 140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T105" t="T106" r="T107" b="T108"/>
                <a:pathLst>
                  <a:path w="94" h="140">
                    <a:moveTo>
                      <a:pt x="85" y="44"/>
                    </a:moveTo>
                    <a:cubicBezTo>
                      <a:pt x="84" y="77"/>
                      <a:pt x="61" y="85"/>
                      <a:pt x="45" y="90"/>
                    </a:cubicBezTo>
                    <a:cubicBezTo>
                      <a:pt x="31" y="94"/>
                      <a:pt x="26" y="96"/>
                      <a:pt x="26" y="105"/>
                    </a:cubicBezTo>
                    <a:cubicBezTo>
                      <a:pt x="26" y="108"/>
                      <a:pt x="26" y="108"/>
                      <a:pt x="26" y="108"/>
                    </a:cubicBezTo>
                    <a:cubicBezTo>
                      <a:pt x="31" y="111"/>
                      <a:pt x="35" y="116"/>
                      <a:pt x="35" y="123"/>
                    </a:cubicBezTo>
                    <a:cubicBezTo>
                      <a:pt x="35" y="132"/>
                      <a:pt x="27" y="140"/>
                      <a:pt x="17" y="140"/>
                    </a:cubicBezTo>
                    <a:cubicBezTo>
                      <a:pt x="8" y="140"/>
                      <a:pt x="0" y="132"/>
                      <a:pt x="0" y="123"/>
                    </a:cubicBezTo>
                    <a:cubicBezTo>
                      <a:pt x="0" y="116"/>
                      <a:pt x="3" y="111"/>
                      <a:pt x="9" y="108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3" y="29"/>
                      <a:pt x="0" y="24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27" y="0"/>
                      <a:pt x="35" y="8"/>
                      <a:pt x="35" y="17"/>
                    </a:cubicBezTo>
                    <a:cubicBezTo>
                      <a:pt x="35" y="24"/>
                      <a:pt x="31" y="29"/>
                      <a:pt x="26" y="33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31" y="76"/>
                      <a:pt x="36" y="74"/>
                      <a:pt x="40" y="73"/>
                    </a:cubicBezTo>
                    <a:cubicBezTo>
                      <a:pt x="57" y="67"/>
                      <a:pt x="67" y="63"/>
                      <a:pt x="67" y="44"/>
                    </a:cubicBezTo>
                    <a:cubicBezTo>
                      <a:pt x="62" y="41"/>
                      <a:pt x="58" y="36"/>
                      <a:pt x="58" y="29"/>
                    </a:cubicBezTo>
                    <a:cubicBezTo>
                      <a:pt x="58" y="19"/>
                      <a:pt x="66" y="11"/>
                      <a:pt x="76" y="11"/>
                    </a:cubicBezTo>
                    <a:cubicBezTo>
                      <a:pt x="86" y="11"/>
                      <a:pt x="94" y="19"/>
                      <a:pt x="94" y="29"/>
                    </a:cubicBezTo>
                    <a:cubicBezTo>
                      <a:pt x="94" y="36"/>
                      <a:pt x="90" y="41"/>
                      <a:pt x="85" y="44"/>
                    </a:cubicBezTo>
                    <a:close/>
                    <a:moveTo>
                      <a:pt x="17" y="9"/>
                    </a:moveTo>
                    <a:cubicBezTo>
                      <a:pt x="13" y="9"/>
                      <a:pt x="9" y="12"/>
                      <a:pt x="9" y="17"/>
                    </a:cubicBezTo>
                    <a:cubicBezTo>
                      <a:pt x="9" y="22"/>
                      <a:pt x="13" y="26"/>
                      <a:pt x="17" y="26"/>
                    </a:cubicBezTo>
                    <a:cubicBezTo>
                      <a:pt x="22" y="26"/>
                      <a:pt x="26" y="22"/>
                      <a:pt x="26" y="17"/>
                    </a:cubicBezTo>
                    <a:cubicBezTo>
                      <a:pt x="26" y="12"/>
                      <a:pt x="22" y="9"/>
                      <a:pt x="17" y="9"/>
                    </a:cubicBezTo>
                    <a:close/>
                    <a:moveTo>
                      <a:pt x="17" y="114"/>
                    </a:moveTo>
                    <a:cubicBezTo>
                      <a:pt x="13" y="114"/>
                      <a:pt x="9" y="118"/>
                      <a:pt x="9" y="123"/>
                    </a:cubicBezTo>
                    <a:cubicBezTo>
                      <a:pt x="9" y="128"/>
                      <a:pt x="13" y="132"/>
                      <a:pt x="17" y="132"/>
                    </a:cubicBezTo>
                    <a:cubicBezTo>
                      <a:pt x="22" y="132"/>
                      <a:pt x="26" y="128"/>
                      <a:pt x="26" y="123"/>
                    </a:cubicBezTo>
                    <a:cubicBezTo>
                      <a:pt x="26" y="118"/>
                      <a:pt x="22" y="114"/>
                      <a:pt x="17" y="114"/>
                    </a:cubicBezTo>
                    <a:close/>
                    <a:moveTo>
                      <a:pt x="76" y="20"/>
                    </a:moveTo>
                    <a:cubicBezTo>
                      <a:pt x="71" y="20"/>
                      <a:pt x="67" y="24"/>
                      <a:pt x="67" y="29"/>
                    </a:cubicBezTo>
                    <a:cubicBezTo>
                      <a:pt x="67" y="34"/>
                      <a:pt x="71" y="38"/>
                      <a:pt x="76" y="38"/>
                    </a:cubicBezTo>
                    <a:cubicBezTo>
                      <a:pt x="81" y="38"/>
                      <a:pt x="85" y="34"/>
                      <a:pt x="85" y="29"/>
                    </a:cubicBezTo>
                    <a:cubicBezTo>
                      <a:pt x="85" y="24"/>
                      <a:pt x="81" y="20"/>
                      <a:pt x="76" y="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905"/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6375495" y="2362327"/>
            <a:ext cx="1968727" cy="3263855"/>
            <a:chOff x="6554587" y="2362327"/>
            <a:chExt cx="1968727" cy="3263855"/>
          </a:xfrm>
        </p:grpSpPr>
        <p:sp>
          <p:nvSpPr>
            <p:cNvPr id="26" name="Rectangle 17"/>
            <p:cNvSpPr>
              <a:spLocks noChangeArrowheads="1"/>
            </p:cNvSpPr>
            <p:nvPr/>
          </p:nvSpPr>
          <p:spPr bwMode="auto">
            <a:xfrm>
              <a:off x="6554587" y="2362327"/>
              <a:ext cx="1968727" cy="32638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buFont typeface="Arial" pitchFamily="34" charset="0"/>
                <a:buNone/>
              </a:pPr>
              <a:endParaRPr lang="zh-CN" altLang="zh-CN" sz="2963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6803197" y="3890947"/>
              <a:ext cx="1478225" cy="258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28" name="Rectangle 20"/>
            <p:cNvSpPr>
              <a:spLocks noChangeArrowheads="1"/>
            </p:cNvSpPr>
            <p:nvPr/>
          </p:nvSpPr>
          <p:spPr bwMode="auto">
            <a:xfrm>
              <a:off x="6729286" y="4304177"/>
              <a:ext cx="1626048" cy="1056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just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我们长期为客户提供专业的</a:t>
              </a:r>
              <a:r>
                <a:rPr lang="en-US" altLang="zh-CN" sz="1100" dirty="0">
                  <a:solidFill>
                    <a:schemeClr val="bg1"/>
                  </a:solidFill>
                  <a:latin typeface="+mn-ea"/>
                  <a:ea typeface="+mn-ea"/>
                </a:rPr>
                <a:t>PPT</a:t>
              </a: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策划设计制作等全程服务，凭借自身优势和专业化的独特视角为客户提供优质的</a:t>
              </a:r>
              <a:r>
                <a:rPr lang="en-US" altLang="zh-CN" sz="1100" dirty="0">
                  <a:solidFill>
                    <a:schemeClr val="bg1"/>
                  </a:solidFill>
                  <a:latin typeface="+mn-ea"/>
                  <a:ea typeface="+mn-ea"/>
                </a:rPr>
                <a:t>PPT</a:t>
              </a:r>
              <a:r>
                <a:rPr lang="zh-CN" altLang="en-US" sz="1100" dirty="0">
                  <a:solidFill>
                    <a:schemeClr val="bg1"/>
                  </a:solidFill>
                  <a:latin typeface="+mn-ea"/>
                  <a:ea typeface="+mn-ea"/>
                </a:rPr>
                <a:t>服务。</a:t>
              </a:r>
            </a:p>
          </p:txBody>
        </p:sp>
        <p:grpSp>
          <p:nvGrpSpPr>
            <p:cNvPr id="29" name="Group 3"/>
            <p:cNvGrpSpPr>
              <a:grpSpLocks/>
            </p:cNvGrpSpPr>
            <p:nvPr/>
          </p:nvGrpSpPr>
          <p:grpSpPr bwMode="auto">
            <a:xfrm>
              <a:off x="7098843" y="2631095"/>
              <a:ext cx="912133" cy="902054"/>
              <a:chOff x="0" y="0"/>
              <a:chExt cx="675409" cy="675951"/>
            </a:xfrm>
          </p:grpSpPr>
          <p:sp>
            <p:nvSpPr>
              <p:cNvPr id="30" name="Oval 10"/>
              <p:cNvSpPr>
                <a:spLocks noChangeArrowheads="1"/>
              </p:cNvSpPr>
              <p:nvPr/>
            </p:nvSpPr>
            <p:spPr bwMode="auto">
              <a:xfrm>
                <a:off x="0" y="0"/>
                <a:ext cx="675409" cy="67595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algn="ctr" eaLnBrk="1" hangingPunct="1">
                  <a:buFont typeface="Arial" pitchFamily="34" charset="0"/>
                  <a:buNone/>
                </a:pPr>
                <a:endParaRPr lang="zh-CN" altLang="zh-CN" sz="2963">
                  <a:solidFill>
                    <a:srgbClr val="00000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  <p:sp>
            <p:nvSpPr>
              <p:cNvPr id="31" name="Freeform 11"/>
              <p:cNvSpPr>
                <a:spLocks noEditPoints="1" noChangeArrowheads="1"/>
              </p:cNvSpPr>
              <p:nvPr/>
            </p:nvSpPr>
            <p:spPr bwMode="auto">
              <a:xfrm>
                <a:off x="183730" y="190711"/>
                <a:ext cx="308223" cy="306972"/>
              </a:xfrm>
              <a:custGeom>
                <a:avLst/>
                <a:gdLst>
                  <a:gd name="T0" fmla="*/ 2147483647 w 152"/>
                  <a:gd name="T1" fmla="*/ 2147483647 h 152"/>
                  <a:gd name="T2" fmla="*/ 2147483647 w 152"/>
                  <a:gd name="T3" fmla="*/ 2147483647 h 152"/>
                  <a:gd name="T4" fmla="*/ 2147483647 w 152"/>
                  <a:gd name="T5" fmla="*/ 2147483647 h 152"/>
                  <a:gd name="T6" fmla="*/ 2147483647 w 152"/>
                  <a:gd name="T7" fmla="*/ 2147483647 h 152"/>
                  <a:gd name="T8" fmla="*/ 0 w 152"/>
                  <a:gd name="T9" fmla="*/ 2147483647 h 152"/>
                  <a:gd name="T10" fmla="*/ 2147483647 w 152"/>
                  <a:gd name="T11" fmla="*/ 0 h 152"/>
                  <a:gd name="T12" fmla="*/ 2147483647 w 152"/>
                  <a:gd name="T13" fmla="*/ 2147483647 h 152"/>
                  <a:gd name="T14" fmla="*/ 2147483647 w 152"/>
                  <a:gd name="T15" fmla="*/ 2147483647 h 152"/>
                  <a:gd name="T16" fmla="*/ 2147483647 w 152"/>
                  <a:gd name="T17" fmla="*/ 2147483647 h 152"/>
                  <a:gd name="T18" fmla="*/ 2147483647 w 152"/>
                  <a:gd name="T19" fmla="*/ 2147483647 h 152"/>
                  <a:gd name="T20" fmla="*/ 2147483647 w 152"/>
                  <a:gd name="T21" fmla="*/ 2147483647 h 152"/>
                  <a:gd name="T22" fmla="*/ 2147483647 w 152"/>
                  <a:gd name="T23" fmla="*/ 2147483647 h 152"/>
                  <a:gd name="T24" fmla="*/ 2147483647 w 152"/>
                  <a:gd name="T25" fmla="*/ 2147483647 h 152"/>
                  <a:gd name="T26" fmla="*/ 2147483647 w 152"/>
                  <a:gd name="T27" fmla="*/ 2147483647 h 152"/>
                  <a:gd name="T28" fmla="*/ 2147483647 w 152"/>
                  <a:gd name="T29" fmla="*/ 2147483647 h 152"/>
                  <a:gd name="T30" fmla="*/ 2147483647 w 152"/>
                  <a:gd name="T31" fmla="*/ 2147483647 h 152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152"/>
                  <a:gd name="T49" fmla="*/ 0 h 152"/>
                  <a:gd name="T50" fmla="*/ 152 w 152"/>
                  <a:gd name="T51" fmla="*/ 152 h 152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152" h="152">
                    <a:moveTo>
                      <a:pt x="141" y="152"/>
                    </a:moveTo>
                    <a:cubicBezTo>
                      <a:pt x="138" y="152"/>
                      <a:pt x="135" y="151"/>
                      <a:pt x="132" y="148"/>
                    </a:cubicBezTo>
                    <a:cubicBezTo>
                      <a:pt x="101" y="117"/>
                      <a:pt x="101" y="117"/>
                      <a:pt x="101" y="117"/>
                    </a:cubicBezTo>
                    <a:cubicBezTo>
                      <a:pt x="90" y="124"/>
                      <a:pt x="78" y="128"/>
                      <a:pt x="65" y="128"/>
                    </a:cubicBezTo>
                    <a:cubicBezTo>
                      <a:pt x="29" y="128"/>
                      <a:pt x="0" y="100"/>
                      <a:pt x="0" y="64"/>
                    </a:cubicBezTo>
                    <a:cubicBezTo>
                      <a:pt x="0" y="28"/>
                      <a:pt x="29" y="0"/>
                      <a:pt x="65" y="0"/>
                    </a:cubicBezTo>
                    <a:cubicBezTo>
                      <a:pt x="100" y="0"/>
                      <a:pt x="129" y="28"/>
                      <a:pt x="129" y="64"/>
                    </a:cubicBezTo>
                    <a:cubicBezTo>
                      <a:pt x="129" y="77"/>
                      <a:pt x="125" y="90"/>
                      <a:pt x="118" y="100"/>
                    </a:cubicBezTo>
                    <a:cubicBezTo>
                      <a:pt x="149" y="132"/>
                      <a:pt x="149" y="132"/>
                      <a:pt x="149" y="132"/>
                    </a:cubicBezTo>
                    <a:cubicBezTo>
                      <a:pt x="151" y="134"/>
                      <a:pt x="152" y="137"/>
                      <a:pt x="152" y="140"/>
                    </a:cubicBezTo>
                    <a:cubicBezTo>
                      <a:pt x="152" y="147"/>
                      <a:pt x="147" y="152"/>
                      <a:pt x="141" y="152"/>
                    </a:cubicBezTo>
                    <a:close/>
                    <a:moveTo>
                      <a:pt x="65" y="23"/>
                    </a:moveTo>
                    <a:cubicBezTo>
                      <a:pt x="42" y="23"/>
                      <a:pt x="24" y="41"/>
                      <a:pt x="24" y="64"/>
                    </a:cubicBezTo>
                    <a:cubicBezTo>
                      <a:pt x="24" y="87"/>
                      <a:pt x="42" y="105"/>
                      <a:pt x="65" y="105"/>
                    </a:cubicBezTo>
                    <a:cubicBezTo>
                      <a:pt x="87" y="105"/>
                      <a:pt x="106" y="87"/>
                      <a:pt x="106" y="64"/>
                    </a:cubicBezTo>
                    <a:cubicBezTo>
                      <a:pt x="106" y="41"/>
                      <a:pt x="87" y="23"/>
                      <a:pt x="65" y="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905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08330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Rectangle 4"/>
          <p:cNvSpPr/>
          <p:nvPr/>
        </p:nvSpPr>
        <p:spPr>
          <a:xfrm>
            <a:off x="1713456" y="1898489"/>
            <a:ext cx="4343632" cy="11261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057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4" name="Straight Connector 9"/>
          <p:cNvCxnSpPr/>
          <p:nvPr/>
        </p:nvCxnSpPr>
        <p:spPr>
          <a:xfrm>
            <a:off x="3062982" y="2017055"/>
            <a:ext cx="0" cy="88909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29"/>
          <p:cNvGrpSpPr/>
          <p:nvPr/>
        </p:nvGrpSpPr>
        <p:grpSpPr>
          <a:xfrm>
            <a:off x="3282484" y="2117632"/>
            <a:ext cx="2155478" cy="654724"/>
            <a:chOff x="798971" y="1704791"/>
            <a:chExt cx="924873" cy="636324"/>
          </a:xfrm>
        </p:grpSpPr>
        <p:sp>
          <p:nvSpPr>
            <p:cNvPr id="6" name="Text Placeholder 3"/>
            <p:cNvSpPr txBox="1">
              <a:spLocks/>
            </p:cNvSpPr>
            <p:nvPr/>
          </p:nvSpPr>
          <p:spPr>
            <a:xfrm>
              <a:off x="798971" y="1704791"/>
              <a:ext cx="396183" cy="269214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/>
              <a:r>
                <a:rPr lang="zh-CN" altLang="en-US" sz="1800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8" name="Text Placeholder 3"/>
            <p:cNvSpPr txBox="1">
              <a:spLocks/>
            </p:cNvSpPr>
            <p:nvPr/>
          </p:nvSpPr>
          <p:spPr>
            <a:xfrm>
              <a:off x="798971" y="2018058"/>
              <a:ext cx="924873" cy="323057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>
                <a:lnSpc>
                  <a:spcPct val="120000"/>
                </a:lnSpc>
                <a:defRPr/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</a:rPr>
                <a:t>凭借自身优势和专业化的独特视角为客户提供优质的</a:t>
              </a:r>
              <a:r>
                <a:rPr lang="en-US" altLang="zh-CN" sz="900" dirty="0">
                  <a:solidFill>
                    <a:schemeClr val="bg1"/>
                  </a:solidFill>
                  <a:latin typeface="+mn-ea"/>
                </a:rPr>
                <a:t>PPT</a:t>
              </a:r>
              <a:r>
                <a:rPr lang="zh-CN" altLang="en-US" sz="900" dirty="0">
                  <a:solidFill>
                    <a:schemeClr val="bg1"/>
                  </a:solidFill>
                  <a:latin typeface="+mn-ea"/>
                </a:rPr>
                <a:t>服务。</a:t>
              </a:r>
            </a:p>
          </p:txBody>
        </p:sp>
      </p:grpSp>
      <p:sp>
        <p:nvSpPr>
          <p:cNvPr id="9" name="Text Placeholder 3"/>
          <p:cNvSpPr txBox="1">
            <a:spLocks/>
          </p:cNvSpPr>
          <p:nvPr/>
        </p:nvSpPr>
        <p:spPr>
          <a:xfrm>
            <a:off x="2193452" y="2109304"/>
            <a:ext cx="766235" cy="73866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40714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4000" b="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20%</a:t>
            </a:r>
          </a:p>
        </p:txBody>
      </p:sp>
      <p:sp>
        <p:nvSpPr>
          <p:cNvPr id="10" name="Rectangle 22"/>
          <p:cNvSpPr/>
          <p:nvPr/>
        </p:nvSpPr>
        <p:spPr>
          <a:xfrm>
            <a:off x="1713456" y="3223636"/>
            <a:ext cx="4343632" cy="1126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057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1" name="Straight Connector 24"/>
          <p:cNvCxnSpPr/>
          <p:nvPr/>
        </p:nvCxnSpPr>
        <p:spPr>
          <a:xfrm>
            <a:off x="3062982" y="3342198"/>
            <a:ext cx="0" cy="88909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29"/>
          <p:cNvGrpSpPr/>
          <p:nvPr/>
        </p:nvGrpSpPr>
        <p:grpSpPr>
          <a:xfrm>
            <a:off x="3282481" y="3442785"/>
            <a:ext cx="2155480" cy="657656"/>
            <a:chOff x="798970" y="1704791"/>
            <a:chExt cx="924874" cy="639171"/>
          </a:xfrm>
        </p:grpSpPr>
        <p:sp>
          <p:nvSpPr>
            <p:cNvPr id="13" name="Text Placeholder 3"/>
            <p:cNvSpPr txBox="1">
              <a:spLocks/>
            </p:cNvSpPr>
            <p:nvPr/>
          </p:nvSpPr>
          <p:spPr>
            <a:xfrm>
              <a:off x="798970" y="1704791"/>
              <a:ext cx="396183" cy="269213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/>
              <a:r>
                <a:rPr lang="zh-CN" altLang="en-US" sz="1800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14" name="Text Placeholder 3"/>
            <p:cNvSpPr txBox="1">
              <a:spLocks/>
            </p:cNvSpPr>
            <p:nvPr/>
          </p:nvSpPr>
          <p:spPr>
            <a:xfrm>
              <a:off x="798971" y="2020906"/>
              <a:ext cx="924873" cy="323056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>
                <a:lnSpc>
                  <a:spcPct val="120000"/>
                </a:lnSpc>
                <a:defRPr/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</a:rPr>
                <a:t>凭借自身优势和专业化的独特视角为客户提供优质的</a:t>
              </a:r>
              <a:r>
                <a:rPr lang="en-US" altLang="zh-CN" sz="900" dirty="0">
                  <a:solidFill>
                    <a:schemeClr val="bg1"/>
                  </a:solidFill>
                  <a:latin typeface="+mn-ea"/>
                </a:rPr>
                <a:t>PPT</a:t>
              </a:r>
              <a:r>
                <a:rPr lang="zh-CN" altLang="en-US" sz="900" dirty="0">
                  <a:solidFill>
                    <a:schemeClr val="bg1"/>
                  </a:solidFill>
                  <a:latin typeface="+mn-ea"/>
                </a:rPr>
                <a:t>服务。</a:t>
              </a:r>
            </a:p>
          </p:txBody>
        </p:sp>
      </p:grpSp>
      <p:sp>
        <p:nvSpPr>
          <p:cNvPr id="15" name="Text Placeholder 3"/>
          <p:cNvSpPr txBox="1">
            <a:spLocks/>
          </p:cNvSpPr>
          <p:nvPr/>
        </p:nvSpPr>
        <p:spPr>
          <a:xfrm>
            <a:off x="2185438" y="3434445"/>
            <a:ext cx="782265" cy="73866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40714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4000" b="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30%</a:t>
            </a:r>
          </a:p>
        </p:txBody>
      </p:sp>
      <p:sp>
        <p:nvSpPr>
          <p:cNvPr id="16" name="Rectangle 44"/>
          <p:cNvSpPr/>
          <p:nvPr/>
        </p:nvSpPr>
        <p:spPr>
          <a:xfrm>
            <a:off x="1713456" y="4565766"/>
            <a:ext cx="4343632" cy="112618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057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7" name="Straight Connector 46"/>
          <p:cNvCxnSpPr/>
          <p:nvPr/>
        </p:nvCxnSpPr>
        <p:spPr>
          <a:xfrm>
            <a:off x="3062982" y="4684328"/>
            <a:ext cx="0" cy="88909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29"/>
          <p:cNvGrpSpPr/>
          <p:nvPr/>
        </p:nvGrpSpPr>
        <p:grpSpPr>
          <a:xfrm>
            <a:off x="3282481" y="4784919"/>
            <a:ext cx="2155480" cy="664788"/>
            <a:chOff x="798970" y="1704791"/>
            <a:chExt cx="924874" cy="646102"/>
          </a:xfrm>
        </p:grpSpPr>
        <p:sp>
          <p:nvSpPr>
            <p:cNvPr id="19" name="Text Placeholder 3"/>
            <p:cNvSpPr txBox="1">
              <a:spLocks/>
            </p:cNvSpPr>
            <p:nvPr/>
          </p:nvSpPr>
          <p:spPr>
            <a:xfrm>
              <a:off x="798970" y="1704791"/>
              <a:ext cx="396183" cy="269213"/>
            </a:xfrm>
            <a:prstGeom prst="rect">
              <a:avLst/>
            </a:prstGeom>
          </p:spPr>
          <p:txBody>
            <a:bodyPr wrap="non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/>
              <a:r>
                <a:rPr lang="zh-CN" altLang="en-US" sz="1800" dirty="0">
                  <a:solidFill>
                    <a:schemeClr val="bg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20" name="Text Placeholder 3"/>
            <p:cNvSpPr txBox="1">
              <a:spLocks/>
            </p:cNvSpPr>
            <p:nvPr/>
          </p:nvSpPr>
          <p:spPr>
            <a:xfrm>
              <a:off x="798971" y="2027837"/>
              <a:ext cx="924873" cy="323056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>
                <a:lnSpc>
                  <a:spcPct val="120000"/>
                </a:lnSpc>
                <a:defRPr/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</a:rPr>
                <a:t>凭借自身优势和专业化的独特视角为客户提供优质的</a:t>
              </a:r>
              <a:r>
                <a:rPr lang="en-US" altLang="zh-CN" sz="900" dirty="0">
                  <a:solidFill>
                    <a:schemeClr val="bg1"/>
                  </a:solidFill>
                  <a:latin typeface="+mn-ea"/>
                </a:rPr>
                <a:t>PPT</a:t>
              </a:r>
              <a:r>
                <a:rPr lang="zh-CN" altLang="en-US" sz="900" dirty="0">
                  <a:solidFill>
                    <a:schemeClr val="bg1"/>
                  </a:solidFill>
                  <a:latin typeface="+mn-ea"/>
                </a:rPr>
                <a:t>服务。</a:t>
              </a:r>
            </a:p>
          </p:txBody>
        </p:sp>
      </p:grpSp>
      <p:sp>
        <p:nvSpPr>
          <p:cNvPr id="21" name="Text Placeholder 3"/>
          <p:cNvSpPr txBox="1">
            <a:spLocks/>
          </p:cNvSpPr>
          <p:nvPr/>
        </p:nvSpPr>
        <p:spPr>
          <a:xfrm>
            <a:off x="2187841" y="4776580"/>
            <a:ext cx="777457" cy="73866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40714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4000" b="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50%</a:t>
            </a:r>
          </a:p>
        </p:txBody>
      </p:sp>
      <p:graphicFrame>
        <p:nvGraphicFramePr>
          <p:cNvPr id="22" name="Chart 60"/>
          <p:cNvGraphicFramePr/>
          <p:nvPr>
            <p:extLst>
              <p:ext uri="{D42A27DB-BD31-4B8C-83A1-F6EECF244321}">
                <p14:modId xmlns:p14="http://schemas.microsoft.com/office/powerpoint/2010/main" val="3863152344"/>
              </p:ext>
            </p:extLst>
          </p:nvPr>
        </p:nvGraphicFramePr>
        <p:xfrm>
          <a:off x="6388100" y="1809579"/>
          <a:ext cx="4344292" cy="21930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3" name="TextBox 61"/>
          <p:cNvSpPr txBox="1"/>
          <p:nvPr/>
        </p:nvSpPr>
        <p:spPr>
          <a:xfrm>
            <a:off x="6945277" y="4270139"/>
            <a:ext cx="3787115" cy="3323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9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9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9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9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9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24" name="Flowchart: Off-page Connector 63"/>
          <p:cNvSpPr/>
          <p:nvPr/>
        </p:nvSpPr>
        <p:spPr>
          <a:xfrm rot="16200000">
            <a:off x="6629062" y="4247963"/>
            <a:ext cx="248448" cy="325517"/>
          </a:xfrm>
          <a:prstGeom prst="flowChartOffpageConnector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057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Box 64"/>
          <p:cNvSpPr txBox="1"/>
          <p:nvPr/>
        </p:nvSpPr>
        <p:spPr>
          <a:xfrm>
            <a:off x="6945287" y="4830322"/>
            <a:ext cx="3787114" cy="3323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9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9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9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9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9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26" name="Flowchart: Off-page Connector 65"/>
          <p:cNvSpPr/>
          <p:nvPr/>
        </p:nvSpPr>
        <p:spPr>
          <a:xfrm rot="16200000">
            <a:off x="6629062" y="4813827"/>
            <a:ext cx="248448" cy="325517"/>
          </a:xfrm>
          <a:prstGeom prst="flowChartOffpageConnec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057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Box 66"/>
          <p:cNvSpPr txBox="1"/>
          <p:nvPr/>
        </p:nvSpPr>
        <p:spPr>
          <a:xfrm>
            <a:off x="6945287" y="5421164"/>
            <a:ext cx="3787114" cy="3323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9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9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9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9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9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28" name="Flowchart: Off-page Connector 67"/>
          <p:cNvSpPr/>
          <p:nvPr/>
        </p:nvSpPr>
        <p:spPr>
          <a:xfrm rot="16200000">
            <a:off x="6629062" y="5399904"/>
            <a:ext cx="248448" cy="325517"/>
          </a:xfrm>
          <a:prstGeom prst="flowChartOffpageConnector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057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1180016" y="3342193"/>
            <a:ext cx="946291" cy="889092"/>
            <a:chOff x="1218928" y="3342193"/>
            <a:chExt cx="946291" cy="889092"/>
          </a:xfrm>
        </p:grpSpPr>
        <p:sp>
          <p:nvSpPr>
            <p:cNvPr id="30" name="Pentagon 23"/>
            <p:cNvSpPr/>
            <p:nvPr/>
          </p:nvSpPr>
          <p:spPr>
            <a:xfrm>
              <a:off x="1218928" y="3342193"/>
              <a:ext cx="946291" cy="889092"/>
            </a:xfrm>
            <a:prstGeom prst="homePlate">
              <a:avLst>
                <a:gd name="adj" fmla="val 35732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057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1474211" y="3680214"/>
              <a:ext cx="213866" cy="213052"/>
              <a:chOff x="10458985" y="2125015"/>
              <a:chExt cx="366530" cy="365137"/>
            </a:xfrm>
            <a:solidFill>
              <a:schemeClr val="bg1"/>
            </a:solidFill>
          </p:grpSpPr>
          <p:sp>
            <p:nvSpPr>
              <p:cNvPr id="32" name="Freeform 48"/>
              <p:cNvSpPr>
                <a:spLocks noEditPoints="1"/>
              </p:cNvSpPr>
              <p:nvPr/>
            </p:nvSpPr>
            <p:spPr bwMode="auto">
              <a:xfrm>
                <a:off x="10458985" y="2125015"/>
                <a:ext cx="366530" cy="365137"/>
              </a:xfrm>
              <a:custGeom>
                <a:avLst/>
                <a:gdLst>
                  <a:gd name="T0" fmla="*/ 133 w 140"/>
                  <a:gd name="T1" fmla="*/ 39 h 140"/>
                  <a:gd name="T2" fmla="*/ 13 w 140"/>
                  <a:gd name="T3" fmla="*/ 29 h 140"/>
                  <a:gd name="T4" fmla="*/ 2 w 140"/>
                  <a:gd name="T5" fmla="*/ 88 h 140"/>
                  <a:gd name="T6" fmla="*/ 70 w 140"/>
                  <a:gd name="T7" fmla="*/ 140 h 140"/>
                  <a:gd name="T8" fmla="*/ 140 w 140"/>
                  <a:gd name="T9" fmla="*/ 73 h 140"/>
                  <a:gd name="T10" fmla="*/ 123 w 140"/>
                  <a:gd name="T11" fmla="*/ 54 h 140"/>
                  <a:gd name="T12" fmla="*/ 128 w 140"/>
                  <a:gd name="T13" fmla="*/ 61 h 140"/>
                  <a:gd name="T14" fmla="*/ 125 w 140"/>
                  <a:gd name="T15" fmla="*/ 57 h 140"/>
                  <a:gd name="T16" fmla="*/ 123 w 140"/>
                  <a:gd name="T17" fmla="*/ 95 h 140"/>
                  <a:gd name="T18" fmla="*/ 95 w 140"/>
                  <a:gd name="T19" fmla="*/ 123 h 140"/>
                  <a:gd name="T20" fmla="*/ 79 w 140"/>
                  <a:gd name="T21" fmla="*/ 128 h 140"/>
                  <a:gd name="T22" fmla="*/ 18 w 140"/>
                  <a:gd name="T23" fmla="*/ 98 h 140"/>
                  <a:gd name="T24" fmla="*/ 11 w 140"/>
                  <a:gd name="T25" fmla="*/ 70 h 140"/>
                  <a:gd name="T26" fmla="*/ 14 w 140"/>
                  <a:gd name="T27" fmla="*/ 68 h 140"/>
                  <a:gd name="T28" fmla="*/ 33 w 140"/>
                  <a:gd name="T29" fmla="*/ 77 h 140"/>
                  <a:gd name="T30" fmla="*/ 32 w 140"/>
                  <a:gd name="T31" fmla="*/ 86 h 140"/>
                  <a:gd name="T32" fmla="*/ 25 w 140"/>
                  <a:gd name="T33" fmla="*/ 97 h 140"/>
                  <a:gd name="T34" fmla="*/ 33 w 140"/>
                  <a:gd name="T35" fmla="*/ 106 h 140"/>
                  <a:gd name="T36" fmla="*/ 39 w 140"/>
                  <a:gd name="T37" fmla="*/ 109 h 140"/>
                  <a:gd name="T38" fmla="*/ 49 w 140"/>
                  <a:gd name="T39" fmla="*/ 123 h 140"/>
                  <a:gd name="T40" fmla="*/ 51 w 140"/>
                  <a:gd name="T41" fmla="*/ 104 h 140"/>
                  <a:gd name="T42" fmla="*/ 54 w 140"/>
                  <a:gd name="T43" fmla="*/ 91 h 140"/>
                  <a:gd name="T44" fmla="*/ 41 w 140"/>
                  <a:gd name="T45" fmla="*/ 79 h 140"/>
                  <a:gd name="T46" fmla="*/ 38 w 140"/>
                  <a:gd name="T47" fmla="*/ 68 h 140"/>
                  <a:gd name="T48" fmla="*/ 41 w 140"/>
                  <a:gd name="T49" fmla="*/ 61 h 140"/>
                  <a:gd name="T50" fmla="*/ 47 w 140"/>
                  <a:gd name="T51" fmla="*/ 64 h 140"/>
                  <a:gd name="T52" fmla="*/ 53 w 140"/>
                  <a:gd name="T53" fmla="*/ 55 h 140"/>
                  <a:gd name="T54" fmla="*/ 58 w 140"/>
                  <a:gd name="T55" fmla="*/ 34 h 140"/>
                  <a:gd name="T56" fmla="*/ 51 w 140"/>
                  <a:gd name="T57" fmla="*/ 27 h 140"/>
                  <a:gd name="T58" fmla="*/ 35 w 140"/>
                  <a:gd name="T59" fmla="*/ 25 h 140"/>
                  <a:gd name="T60" fmla="*/ 45 w 140"/>
                  <a:gd name="T61" fmla="*/ 17 h 140"/>
                  <a:gd name="T62" fmla="*/ 105 w 140"/>
                  <a:gd name="T63" fmla="*/ 34 h 140"/>
                  <a:gd name="T64" fmla="*/ 94 w 140"/>
                  <a:gd name="T65" fmla="*/ 43 h 140"/>
                  <a:gd name="T66" fmla="*/ 86 w 140"/>
                  <a:gd name="T67" fmla="*/ 56 h 140"/>
                  <a:gd name="T68" fmla="*/ 89 w 140"/>
                  <a:gd name="T69" fmla="*/ 60 h 140"/>
                  <a:gd name="T70" fmla="*/ 101 w 140"/>
                  <a:gd name="T71" fmla="*/ 61 h 140"/>
                  <a:gd name="T72" fmla="*/ 96 w 140"/>
                  <a:gd name="T73" fmla="*/ 70 h 140"/>
                  <a:gd name="T74" fmla="*/ 84 w 140"/>
                  <a:gd name="T75" fmla="*/ 74 h 140"/>
                  <a:gd name="T76" fmla="*/ 83 w 140"/>
                  <a:gd name="T77" fmla="*/ 84 h 140"/>
                  <a:gd name="T78" fmla="*/ 88 w 140"/>
                  <a:gd name="T79" fmla="*/ 91 h 140"/>
                  <a:gd name="T80" fmla="*/ 93 w 140"/>
                  <a:gd name="T81" fmla="*/ 112 h 140"/>
                  <a:gd name="T82" fmla="*/ 101 w 140"/>
                  <a:gd name="T83" fmla="*/ 109 h 140"/>
                  <a:gd name="T84" fmla="*/ 107 w 140"/>
                  <a:gd name="T85" fmla="*/ 97 h 140"/>
                  <a:gd name="T86" fmla="*/ 113 w 140"/>
                  <a:gd name="T87" fmla="*/ 89 h 140"/>
                  <a:gd name="T88" fmla="*/ 121 w 140"/>
                  <a:gd name="T89" fmla="*/ 79 h 140"/>
                  <a:gd name="T90" fmla="*/ 123 w 140"/>
                  <a:gd name="T91" fmla="*/ 75 h 140"/>
                  <a:gd name="T92" fmla="*/ 115 w 140"/>
                  <a:gd name="T93" fmla="*/ 74 h 140"/>
                  <a:gd name="T94" fmla="*/ 115 w 140"/>
                  <a:gd name="T95" fmla="*/ 70 h 140"/>
                  <a:gd name="T96" fmla="*/ 123 w 140"/>
                  <a:gd name="T97" fmla="*/ 72 h 140"/>
                  <a:gd name="T98" fmla="*/ 129 w 140"/>
                  <a:gd name="T99" fmla="*/ 6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40" h="140">
                    <a:moveTo>
                      <a:pt x="140" y="66"/>
                    </a:moveTo>
                    <a:cubicBezTo>
                      <a:pt x="140" y="64"/>
                      <a:pt x="140" y="61"/>
                      <a:pt x="139" y="59"/>
                    </a:cubicBezTo>
                    <a:cubicBezTo>
                      <a:pt x="138" y="52"/>
                      <a:pt x="136" y="45"/>
                      <a:pt x="133" y="39"/>
                    </a:cubicBezTo>
                    <a:cubicBezTo>
                      <a:pt x="121" y="15"/>
                      <a:pt x="97" y="0"/>
                      <a:pt x="70" y="0"/>
                    </a:cubicBezTo>
                    <a:cubicBezTo>
                      <a:pt x="53" y="0"/>
                      <a:pt x="37" y="6"/>
                      <a:pt x="25" y="17"/>
                    </a:cubicBezTo>
                    <a:cubicBezTo>
                      <a:pt x="20" y="20"/>
                      <a:pt x="16" y="25"/>
                      <a:pt x="13" y="29"/>
                    </a:cubicBezTo>
                    <a:cubicBezTo>
                      <a:pt x="8" y="36"/>
                      <a:pt x="4" y="44"/>
                      <a:pt x="2" y="53"/>
                    </a:cubicBezTo>
                    <a:cubicBezTo>
                      <a:pt x="1" y="59"/>
                      <a:pt x="0" y="64"/>
                      <a:pt x="0" y="70"/>
                    </a:cubicBezTo>
                    <a:cubicBezTo>
                      <a:pt x="0" y="76"/>
                      <a:pt x="1" y="82"/>
                      <a:pt x="2" y="88"/>
                    </a:cubicBezTo>
                    <a:cubicBezTo>
                      <a:pt x="4" y="95"/>
                      <a:pt x="7" y="101"/>
                      <a:pt x="11" y="107"/>
                    </a:cubicBezTo>
                    <a:cubicBezTo>
                      <a:pt x="17" y="117"/>
                      <a:pt x="25" y="125"/>
                      <a:pt x="35" y="130"/>
                    </a:cubicBezTo>
                    <a:cubicBezTo>
                      <a:pt x="45" y="137"/>
                      <a:pt x="57" y="140"/>
                      <a:pt x="70" y="140"/>
                    </a:cubicBezTo>
                    <a:cubicBezTo>
                      <a:pt x="73" y="140"/>
                      <a:pt x="76" y="140"/>
                      <a:pt x="79" y="139"/>
                    </a:cubicBezTo>
                    <a:cubicBezTo>
                      <a:pt x="91" y="138"/>
                      <a:pt x="102" y="133"/>
                      <a:pt x="111" y="127"/>
                    </a:cubicBezTo>
                    <a:cubicBezTo>
                      <a:pt x="128" y="115"/>
                      <a:pt x="139" y="95"/>
                      <a:pt x="140" y="73"/>
                    </a:cubicBezTo>
                    <a:cubicBezTo>
                      <a:pt x="140" y="72"/>
                      <a:pt x="140" y="71"/>
                      <a:pt x="140" y="70"/>
                    </a:cubicBezTo>
                    <a:cubicBezTo>
                      <a:pt x="140" y="69"/>
                      <a:pt x="140" y="67"/>
                      <a:pt x="140" y="66"/>
                    </a:cubicBezTo>
                    <a:close/>
                    <a:moveTo>
                      <a:pt x="123" y="54"/>
                    </a:moveTo>
                    <a:cubicBezTo>
                      <a:pt x="123" y="53"/>
                      <a:pt x="125" y="53"/>
                      <a:pt x="126" y="54"/>
                    </a:cubicBezTo>
                    <a:cubicBezTo>
                      <a:pt x="126" y="54"/>
                      <a:pt x="127" y="54"/>
                      <a:pt x="127" y="54"/>
                    </a:cubicBezTo>
                    <a:cubicBezTo>
                      <a:pt x="127" y="56"/>
                      <a:pt x="128" y="59"/>
                      <a:pt x="128" y="61"/>
                    </a:cubicBezTo>
                    <a:cubicBezTo>
                      <a:pt x="128" y="61"/>
                      <a:pt x="128" y="61"/>
                      <a:pt x="128" y="62"/>
                    </a:cubicBezTo>
                    <a:cubicBezTo>
                      <a:pt x="128" y="61"/>
                      <a:pt x="127" y="60"/>
                      <a:pt x="127" y="59"/>
                    </a:cubicBezTo>
                    <a:cubicBezTo>
                      <a:pt x="125" y="57"/>
                      <a:pt x="125" y="57"/>
                      <a:pt x="125" y="57"/>
                    </a:cubicBezTo>
                    <a:cubicBezTo>
                      <a:pt x="123" y="56"/>
                      <a:pt x="123" y="54"/>
                      <a:pt x="123" y="54"/>
                    </a:cubicBezTo>
                    <a:close/>
                    <a:moveTo>
                      <a:pt x="129" y="72"/>
                    </a:moveTo>
                    <a:cubicBezTo>
                      <a:pt x="129" y="80"/>
                      <a:pt x="127" y="88"/>
                      <a:pt x="123" y="95"/>
                    </a:cubicBezTo>
                    <a:cubicBezTo>
                      <a:pt x="119" y="105"/>
                      <a:pt x="112" y="113"/>
                      <a:pt x="103" y="119"/>
                    </a:cubicBezTo>
                    <a:cubicBezTo>
                      <a:pt x="101" y="121"/>
                      <a:pt x="98" y="122"/>
                      <a:pt x="95" y="123"/>
                    </a:cubicBezTo>
                    <a:cubicBezTo>
                      <a:pt x="95" y="123"/>
                      <a:pt x="95" y="123"/>
                      <a:pt x="95" y="123"/>
                    </a:cubicBezTo>
                    <a:cubicBezTo>
                      <a:pt x="93" y="124"/>
                      <a:pt x="91" y="125"/>
                      <a:pt x="90" y="126"/>
                    </a:cubicBezTo>
                    <a:cubicBezTo>
                      <a:pt x="87" y="127"/>
                      <a:pt x="84" y="127"/>
                      <a:pt x="81" y="128"/>
                    </a:cubicBezTo>
                    <a:cubicBezTo>
                      <a:pt x="80" y="128"/>
                      <a:pt x="80" y="128"/>
                      <a:pt x="79" y="128"/>
                    </a:cubicBezTo>
                    <a:cubicBezTo>
                      <a:pt x="76" y="129"/>
                      <a:pt x="73" y="129"/>
                      <a:pt x="70" y="129"/>
                    </a:cubicBezTo>
                    <a:cubicBezTo>
                      <a:pt x="58" y="129"/>
                      <a:pt x="46" y="125"/>
                      <a:pt x="36" y="119"/>
                    </a:cubicBezTo>
                    <a:cubicBezTo>
                      <a:pt x="29" y="113"/>
                      <a:pt x="22" y="106"/>
                      <a:pt x="18" y="98"/>
                    </a:cubicBezTo>
                    <a:cubicBezTo>
                      <a:pt x="17" y="96"/>
                      <a:pt x="16" y="93"/>
                      <a:pt x="15" y="90"/>
                    </a:cubicBezTo>
                    <a:cubicBezTo>
                      <a:pt x="15" y="90"/>
                      <a:pt x="15" y="90"/>
                      <a:pt x="15" y="90"/>
                    </a:cubicBezTo>
                    <a:cubicBezTo>
                      <a:pt x="12" y="84"/>
                      <a:pt x="11" y="77"/>
                      <a:pt x="11" y="70"/>
                    </a:cubicBezTo>
                    <a:cubicBezTo>
                      <a:pt x="11" y="67"/>
                      <a:pt x="11" y="64"/>
                      <a:pt x="12" y="61"/>
                    </a:cubicBezTo>
                    <a:cubicBezTo>
                      <a:pt x="12" y="61"/>
                      <a:pt x="12" y="61"/>
                      <a:pt x="12" y="62"/>
                    </a:cubicBezTo>
                    <a:cubicBezTo>
                      <a:pt x="14" y="68"/>
                      <a:pt x="14" y="68"/>
                      <a:pt x="14" y="68"/>
                    </a:cubicBezTo>
                    <a:cubicBezTo>
                      <a:pt x="15" y="70"/>
                      <a:pt x="17" y="72"/>
                      <a:pt x="18" y="72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30" y="74"/>
                      <a:pt x="32" y="75"/>
                      <a:pt x="33" y="77"/>
                    </a:cubicBezTo>
                    <a:cubicBezTo>
                      <a:pt x="33" y="77"/>
                      <a:pt x="33" y="77"/>
                      <a:pt x="33" y="77"/>
                    </a:cubicBezTo>
                    <a:cubicBezTo>
                      <a:pt x="34" y="80"/>
                      <a:pt x="34" y="80"/>
                      <a:pt x="34" y="80"/>
                    </a:cubicBezTo>
                    <a:cubicBezTo>
                      <a:pt x="34" y="82"/>
                      <a:pt x="34" y="85"/>
                      <a:pt x="32" y="86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29" y="88"/>
                      <a:pt x="27" y="91"/>
                      <a:pt x="26" y="92"/>
                    </a:cubicBezTo>
                    <a:cubicBezTo>
                      <a:pt x="25" y="97"/>
                      <a:pt x="25" y="97"/>
                      <a:pt x="25" y="97"/>
                    </a:cubicBezTo>
                    <a:cubicBezTo>
                      <a:pt x="25" y="99"/>
                      <a:pt x="25" y="99"/>
                      <a:pt x="25" y="99"/>
                    </a:cubicBezTo>
                    <a:cubicBezTo>
                      <a:pt x="24" y="101"/>
                      <a:pt x="25" y="103"/>
                      <a:pt x="27" y="104"/>
                    </a:cubicBezTo>
                    <a:cubicBezTo>
                      <a:pt x="29" y="105"/>
                      <a:pt x="32" y="105"/>
                      <a:pt x="33" y="106"/>
                    </a:cubicBezTo>
                    <a:cubicBezTo>
                      <a:pt x="33" y="106"/>
                      <a:pt x="33" y="106"/>
                      <a:pt x="33" y="106"/>
                    </a:cubicBezTo>
                    <a:cubicBezTo>
                      <a:pt x="35" y="106"/>
                      <a:pt x="37" y="107"/>
                      <a:pt x="38" y="109"/>
                    </a:cubicBezTo>
                    <a:cubicBezTo>
                      <a:pt x="38" y="109"/>
                      <a:pt x="38" y="109"/>
                      <a:pt x="39" y="109"/>
                    </a:cubicBezTo>
                    <a:cubicBezTo>
                      <a:pt x="39" y="111"/>
                      <a:pt x="41" y="113"/>
                      <a:pt x="41" y="114"/>
                    </a:cubicBezTo>
                    <a:cubicBezTo>
                      <a:pt x="45" y="120"/>
                      <a:pt x="45" y="120"/>
                      <a:pt x="45" y="120"/>
                    </a:cubicBezTo>
                    <a:cubicBezTo>
                      <a:pt x="45" y="122"/>
                      <a:pt x="47" y="123"/>
                      <a:pt x="49" y="123"/>
                    </a:cubicBezTo>
                    <a:cubicBezTo>
                      <a:pt x="51" y="123"/>
                      <a:pt x="52" y="122"/>
                      <a:pt x="52" y="120"/>
                    </a:cubicBezTo>
                    <a:cubicBezTo>
                      <a:pt x="50" y="111"/>
                      <a:pt x="50" y="111"/>
                      <a:pt x="50" y="111"/>
                    </a:cubicBezTo>
                    <a:cubicBezTo>
                      <a:pt x="50" y="109"/>
                      <a:pt x="50" y="106"/>
                      <a:pt x="51" y="104"/>
                    </a:cubicBezTo>
                    <a:cubicBezTo>
                      <a:pt x="53" y="102"/>
                      <a:pt x="53" y="102"/>
                      <a:pt x="53" y="102"/>
                    </a:cubicBezTo>
                    <a:cubicBezTo>
                      <a:pt x="54" y="100"/>
                      <a:pt x="55" y="97"/>
                      <a:pt x="55" y="95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4" y="89"/>
                      <a:pt x="53" y="87"/>
                      <a:pt x="51" y="86"/>
                    </a:cubicBezTo>
                    <a:cubicBezTo>
                      <a:pt x="45" y="84"/>
                      <a:pt x="45" y="84"/>
                      <a:pt x="45" y="84"/>
                    </a:cubicBezTo>
                    <a:cubicBezTo>
                      <a:pt x="43" y="83"/>
                      <a:pt x="41" y="81"/>
                      <a:pt x="41" y="79"/>
                    </a:cubicBezTo>
                    <a:cubicBezTo>
                      <a:pt x="39" y="74"/>
                      <a:pt x="39" y="74"/>
                      <a:pt x="39" y="74"/>
                    </a:cubicBezTo>
                    <a:cubicBezTo>
                      <a:pt x="39" y="73"/>
                      <a:pt x="38" y="72"/>
                      <a:pt x="38" y="70"/>
                    </a:cubicBezTo>
                    <a:cubicBezTo>
                      <a:pt x="38" y="69"/>
                      <a:pt x="38" y="68"/>
                      <a:pt x="38" y="68"/>
                    </a:cubicBezTo>
                    <a:cubicBezTo>
                      <a:pt x="38" y="68"/>
                      <a:pt x="38" y="68"/>
                      <a:pt x="38" y="68"/>
                    </a:cubicBezTo>
                    <a:cubicBezTo>
                      <a:pt x="38" y="66"/>
                      <a:pt x="39" y="63"/>
                      <a:pt x="40" y="62"/>
                    </a:cubicBezTo>
                    <a:cubicBezTo>
                      <a:pt x="41" y="61"/>
                      <a:pt x="41" y="61"/>
                      <a:pt x="41" y="61"/>
                    </a:cubicBezTo>
                    <a:cubicBezTo>
                      <a:pt x="42" y="60"/>
                      <a:pt x="42" y="60"/>
                      <a:pt x="43" y="60"/>
                    </a:cubicBezTo>
                    <a:cubicBezTo>
                      <a:pt x="43" y="60"/>
                      <a:pt x="44" y="60"/>
                      <a:pt x="44" y="61"/>
                    </a:cubicBezTo>
                    <a:cubicBezTo>
                      <a:pt x="45" y="63"/>
                      <a:pt x="46" y="64"/>
                      <a:pt x="47" y="64"/>
                    </a:cubicBezTo>
                    <a:cubicBezTo>
                      <a:pt x="48" y="63"/>
                      <a:pt x="49" y="62"/>
                      <a:pt x="49" y="60"/>
                    </a:cubicBezTo>
                    <a:cubicBezTo>
                      <a:pt x="50" y="58"/>
                      <a:pt x="51" y="56"/>
                      <a:pt x="53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55" y="54"/>
                      <a:pt x="57" y="52"/>
                      <a:pt x="57" y="50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8"/>
                      <a:pt x="60" y="35"/>
                      <a:pt x="58" y="34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5" y="31"/>
                      <a:pt x="53" y="29"/>
                      <a:pt x="52" y="28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49" y="26"/>
                      <a:pt x="47" y="25"/>
                      <a:pt x="45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4" y="25"/>
                      <a:pt x="33" y="25"/>
                      <a:pt x="32" y="25"/>
                    </a:cubicBezTo>
                    <a:cubicBezTo>
                      <a:pt x="36" y="22"/>
                      <a:pt x="40" y="19"/>
                      <a:pt x="45" y="17"/>
                    </a:cubicBezTo>
                    <a:cubicBezTo>
                      <a:pt x="45" y="17"/>
                      <a:pt x="45" y="17"/>
                      <a:pt x="45" y="17"/>
                    </a:cubicBezTo>
                    <a:cubicBezTo>
                      <a:pt x="52" y="13"/>
                      <a:pt x="61" y="11"/>
                      <a:pt x="70" y="11"/>
                    </a:cubicBezTo>
                    <a:cubicBezTo>
                      <a:pt x="90" y="11"/>
                      <a:pt x="107" y="21"/>
                      <a:pt x="118" y="36"/>
                    </a:cubicBezTo>
                    <a:cubicBezTo>
                      <a:pt x="105" y="34"/>
                      <a:pt x="105" y="34"/>
                      <a:pt x="105" y="34"/>
                    </a:cubicBezTo>
                    <a:cubicBezTo>
                      <a:pt x="104" y="34"/>
                      <a:pt x="103" y="34"/>
                      <a:pt x="102" y="35"/>
                    </a:cubicBezTo>
                    <a:cubicBezTo>
                      <a:pt x="101" y="35"/>
                      <a:pt x="100" y="35"/>
                      <a:pt x="100" y="36"/>
                    </a:cubicBezTo>
                    <a:cubicBezTo>
                      <a:pt x="94" y="43"/>
                      <a:pt x="94" y="43"/>
                      <a:pt x="94" y="43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8" y="50"/>
                      <a:pt x="88" y="50"/>
                      <a:pt x="88" y="50"/>
                    </a:cubicBezTo>
                    <a:cubicBezTo>
                      <a:pt x="87" y="52"/>
                      <a:pt x="86" y="54"/>
                      <a:pt x="86" y="56"/>
                    </a:cubicBezTo>
                    <a:cubicBezTo>
                      <a:pt x="85" y="61"/>
                      <a:pt x="85" y="61"/>
                      <a:pt x="85" y="61"/>
                    </a:cubicBezTo>
                    <a:cubicBezTo>
                      <a:pt x="85" y="63"/>
                      <a:pt x="86" y="63"/>
                      <a:pt x="87" y="62"/>
                    </a:cubicBezTo>
                    <a:cubicBezTo>
                      <a:pt x="89" y="60"/>
                      <a:pt x="89" y="60"/>
                      <a:pt x="89" y="60"/>
                    </a:cubicBezTo>
                    <a:cubicBezTo>
                      <a:pt x="91" y="59"/>
                      <a:pt x="93" y="58"/>
                      <a:pt x="95" y="58"/>
                    </a:cubicBezTo>
                    <a:cubicBezTo>
                      <a:pt x="97" y="58"/>
                      <a:pt x="97" y="58"/>
                      <a:pt x="97" y="58"/>
                    </a:cubicBezTo>
                    <a:cubicBezTo>
                      <a:pt x="98" y="58"/>
                      <a:pt x="100" y="59"/>
                      <a:pt x="101" y="61"/>
                    </a:cubicBezTo>
                    <a:cubicBezTo>
                      <a:pt x="101" y="63"/>
                      <a:pt x="101" y="63"/>
                      <a:pt x="101" y="63"/>
                    </a:cubicBezTo>
                    <a:cubicBezTo>
                      <a:pt x="102" y="64"/>
                      <a:pt x="101" y="67"/>
                      <a:pt x="101" y="68"/>
                    </a:cubicBezTo>
                    <a:cubicBezTo>
                      <a:pt x="100" y="69"/>
                      <a:pt x="98" y="70"/>
                      <a:pt x="96" y="70"/>
                    </a:cubicBezTo>
                    <a:cubicBezTo>
                      <a:pt x="91" y="70"/>
                      <a:pt x="91" y="70"/>
                      <a:pt x="91" y="70"/>
                    </a:cubicBezTo>
                    <a:cubicBezTo>
                      <a:pt x="90" y="69"/>
                      <a:pt x="87" y="70"/>
                      <a:pt x="86" y="72"/>
                    </a:cubicBezTo>
                    <a:cubicBezTo>
                      <a:pt x="84" y="74"/>
                      <a:pt x="84" y="74"/>
                      <a:pt x="84" y="74"/>
                    </a:cubicBezTo>
                    <a:cubicBezTo>
                      <a:pt x="84" y="74"/>
                      <a:pt x="84" y="74"/>
                      <a:pt x="83" y="75"/>
                    </a:cubicBezTo>
                    <a:cubicBezTo>
                      <a:pt x="83" y="76"/>
                      <a:pt x="82" y="78"/>
                      <a:pt x="82" y="79"/>
                    </a:cubicBezTo>
                    <a:cubicBezTo>
                      <a:pt x="83" y="84"/>
                      <a:pt x="83" y="84"/>
                      <a:pt x="83" y="84"/>
                    </a:cubicBezTo>
                    <a:cubicBezTo>
                      <a:pt x="83" y="85"/>
                      <a:pt x="83" y="85"/>
                      <a:pt x="83" y="86"/>
                    </a:cubicBezTo>
                    <a:cubicBezTo>
                      <a:pt x="84" y="87"/>
                      <a:pt x="85" y="89"/>
                      <a:pt x="86" y="89"/>
                    </a:cubicBezTo>
                    <a:cubicBezTo>
                      <a:pt x="88" y="91"/>
                      <a:pt x="88" y="91"/>
                      <a:pt x="88" y="91"/>
                    </a:cubicBezTo>
                    <a:cubicBezTo>
                      <a:pt x="90" y="92"/>
                      <a:pt x="91" y="95"/>
                      <a:pt x="91" y="97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1" y="109"/>
                      <a:pt x="92" y="111"/>
                      <a:pt x="93" y="112"/>
                    </a:cubicBezTo>
                    <a:cubicBezTo>
                      <a:pt x="93" y="112"/>
                      <a:pt x="93" y="112"/>
                      <a:pt x="94" y="112"/>
                    </a:cubicBezTo>
                    <a:cubicBezTo>
                      <a:pt x="95" y="113"/>
                      <a:pt x="97" y="112"/>
                      <a:pt x="99" y="111"/>
                    </a:cubicBezTo>
                    <a:cubicBezTo>
                      <a:pt x="101" y="109"/>
                      <a:pt x="101" y="109"/>
                      <a:pt x="101" y="109"/>
                    </a:cubicBezTo>
                    <a:cubicBezTo>
                      <a:pt x="102" y="107"/>
                      <a:pt x="104" y="105"/>
                      <a:pt x="104" y="103"/>
                    </a:cubicBezTo>
                    <a:cubicBezTo>
                      <a:pt x="104" y="103"/>
                      <a:pt x="106" y="99"/>
                      <a:pt x="106" y="98"/>
                    </a:cubicBezTo>
                    <a:cubicBezTo>
                      <a:pt x="106" y="98"/>
                      <a:pt x="107" y="97"/>
                      <a:pt x="107" y="97"/>
                    </a:cubicBezTo>
                    <a:cubicBezTo>
                      <a:pt x="109" y="96"/>
                      <a:pt x="111" y="95"/>
                      <a:pt x="111" y="93"/>
                    </a:cubicBezTo>
                    <a:cubicBezTo>
                      <a:pt x="112" y="92"/>
                      <a:pt x="112" y="91"/>
                      <a:pt x="113" y="90"/>
                    </a:cubicBezTo>
                    <a:cubicBezTo>
                      <a:pt x="113" y="89"/>
                      <a:pt x="113" y="89"/>
                      <a:pt x="113" y="89"/>
                    </a:cubicBezTo>
                    <a:cubicBezTo>
                      <a:pt x="114" y="88"/>
                      <a:pt x="115" y="86"/>
                      <a:pt x="117" y="84"/>
                    </a:cubicBezTo>
                    <a:cubicBezTo>
                      <a:pt x="117" y="84"/>
                      <a:pt x="117" y="84"/>
                      <a:pt x="117" y="84"/>
                    </a:cubicBezTo>
                    <a:cubicBezTo>
                      <a:pt x="119" y="83"/>
                      <a:pt x="120" y="81"/>
                      <a:pt x="121" y="79"/>
                    </a:cubicBezTo>
                    <a:cubicBezTo>
                      <a:pt x="123" y="77"/>
                      <a:pt x="123" y="77"/>
                      <a:pt x="123" y="77"/>
                    </a:cubicBezTo>
                    <a:cubicBezTo>
                      <a:pt x="123" y="77"/>
                      <a:pt x="123" y="76"/>
                      <a:pt x="123" y="76"/>
                    </a:cubicBezTo>
                    <a:cubicBezTo>
                      <a:pt x="123" y="76"/>
                      <a:pt x="123" y="76"/>
                      <a:pt x="123" y="75"/>
                    </a:cubicBezTo>
                    <a:cubicBezTo>
                      <a:pt x="123" y="75"/>
                      <a:pt x="122" y="75"/>
                      <a:pt x="121" y="75"/>
                    </a:cubicBezTo>
                    <a:cubicBezTo>
                      <a:pt x="121" y="75"/>
                      <a:pt x="121" y="75"/>
                      <a:pt x="121" y="75"/>
                    </a:cubicBezTo>
                    <a:cubicBezTo>
                      <a:pt x="119" y="75"/>
                      <a:pt x="116" y="75"/>
                      <a:pt x="115" y="74"/>
                    </a:cubicBezTo>
                    <a:cubicBezTo>
                      <a:pt x="113" y="73"/>
                      <a:pt x="113" y="73"/>
                      <a:pt x="113" y="73"/>
                    </a:cubicBezTo>
                    <a:cubicBezTo>
                      <a:pt x="112" y="72"/>
                      <a:pt x="111" y="70"/>
                      <a:pt x="111" y="69"/>
                    </a:cubicBezTo>
                    <a:cubicBezTo>
                      <a:pt x="112" y="69"/>
                      <a:pt x="113" y="69"/>
                      <a:pt x="115" y="70"/>
                    </a:cubicBezTo>
                    <a:cubicBezTo>
                      <a:pt x="116" y="70"/>
                      <a:pt x="116" y="70"/>
                      <a:pt x="116" y="70"/>
                    </a:cubicBezTo>
                    <a:cubicBezTo>
                      <a:pt x="118" y="71"/>
                      <a:pt x="120" y="72"/>
                      <a:pt x="122" y="72"/>
                    </a:cubicBezTo>
                    <a:cubicBezTo>
                      <a:pt x="123" y="72"/>
                      <a:pt x="123" y="72"/>
                      <a:pt x="123" y="72"/>
                    </a:cubicBezTo>
                    <a:cubicBezTo>
                      <a:pt x="124" y="72"/>
                      <a:pt x="124" y="72"/>
                      <a:pt x="124" y="72"/>
                    </a:cubicBezTo>
                    <a:cubicBezTo>
                      <a:pt x="126" y="72"/>
                      <a:pt x="128" y="71"/>
                      <a:pt x="128" y="70"/>
                    </a:cubicBezTo>
                    <a:cubicBezTo>
                      <a:pt x="128" y="69"/>
                      <a:pt x="129" y="68"/>
                      <a:pt x="129" y="67"/>
                    </a:cubicBezTo>
                    <a:cubicBezTo>
                      <a:pt x="129" y="68"/>
                      <a:pt x="129" y="69"/>
                      <a:pt x="129" y="70"/>
                    </a:cubicBezTo>
                    <a:cubicBezTo>
                      <a:pt x="129" y="71"/>
                      <a:pt x="129" y="71"/>
                      <a:pt x="129" y="7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49"/>
              <p:cNvSpPr>
                <a:spLocks/>
              </p:cNvSpPr>
              <p:nvPr/>
            </p:nvSpPr>
            <p:spPr bwMode="auto">
              <a:xfrm>
                <a:off x="10733533" y="2393990"/>
                <a:ext cx="19511" cy="20905"/>
              </a:xfrm>
              <a:custGeom>
                <a:avLst/>
                <a:gdLst>
                  <a:gd name="T0" fmla="*/ 7 w 7"/>
                  <a:gd name="T1" fmla="*/ 2 h 8"/>
                  <a:gd name="T2" fmla="*/ 5 w 7"/>
                  <a:gd name="T3" fmla="*/ 6 h 8"/>
                  <a:gd name="T4" fmla="*/ 3 w 7"/>
                  <a:gd name="T5" fmla="*/ 8 h 8"/>
                  <a:gd name="T6" fmla="*/ 2 w 7"/>
                  <a:gd name="T7" fmla="*/ 8 h 8"/>
                  <a:gd name="T8" fmla="*/ 1 w 7"/>
                  <a:gd name="T9" fmla="*/ 8 h 8"/>
                  <a:gd name="T10" fmla="*/ 1 w 7"/>
                  <a:gd name="T11" fmla="*/ 6 h 8"/>
                  <a:gd name="T12" fmla="*/ 3 w 7"/>
                  <a:gd name="T13" fmla="*/ 2 h 8"/>
                  <a:gd name="T14" fmla="*/ 6 w 7"/>
                  <a:gd name="T15" fmla="*/ 0 h 8"/>
                  <a:gd name="T16" fmla="*/ 6 w 7"/>
                  <a:gd name="T17" fmla="*/ 0 h 8"/>
                  <a:gd name="T18" fmla="*/ 7 w 7"/>
                  <a:gd name="T19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8">
                    <a:moveTo>
                      <a:pt x="7" y="2"/>
                    </a:moveTo>
                    <a:cubicBezTo>
                      <a:pt x="7" y="3"/>
                      <a:pt x="6" y="5"/>
                      <a:pt x="5" y="6"/>
                    </a:cubicBezTo>
                    <a:cubicBezTo>
                      <a:pt x="5" y="7"/>
                      <a:pt x="3" y="7"/>
                      <a:pt x="3" y="8"/>
                    </a:cubicBezTo>
                    <a:cubicBezTo>
                      <a:pt x="3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0" y="7"/>
                      <a:pt x="0" y="7"/>
                      <a:pt x="1" y="6"/>
                    </a:cubicBezTo>
                    <a:cubicBezTo>
                      <a:pt x="1" y="5"/>
                      <a:pt x="2" y="4"/>
                      <a:pt x="3" y="2"/>
                    </a:cubicBezTo>
                    <a:cubicBezTo>
                      <a:pt x="4" y="1"/>
                      <a:pt x="5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7" y="1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180016" y="4684325"/>
            <a:ext cx="946291" cy="889092"/>
            <a:chOff x="1218928" y="4684325"/>
            <a:chExt cx="946291" cy="889092"/>
          </a:xfrm>
        </p:grpSpPr>
        <p:sp>
          <p:nvSpPr>
            <p:cNvPr id="35" name="Pentagon 45"/>
            <p:cNvSpPr/>
            <p:nvPr/>
          </p:nvSpPr>
          <p:spPr>
            <a:xfrm>
              <a:off x="1218928" y="4684325"/>
              <a:ext cx="946291" cy="889092"/>
            </a:xfrm>
            <a:prstGeom prst="homePlate">
              <a:avLst>
                <a:gd name="adj" fmla="val 35732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057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474212" y="5043489"/>
              <a:ext cx="213864" cy="170766"/>
              <a:chOff x="5289551" y="1363662"/>
              <a:chExt cx="417513" cy="333375"/>
            </a:xfrm>
            <a:solidFill>
              <a:schemeClr val="bg1"/>
            </a:solidFill>
          </p:grpSpPr>
          <p:sp>
            <p:nvSpPr>
              <p:cNvPr id="37" name="Oval 204"/>
              <p:cNvSpPr>
                <a:spLocks noChangeArrowheads="1"/>
              </p:cNvSpPr>
              <p:nvPr/>
            </p:nvSpPr>
            <p:spPr bwMode="auto">
              <a:xfrm>
                <a:off x="5448301" y="1509712"/>
                <a:ext cx="101600" cy="1016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206"/>
              <p:cNvSpPr>
                <a:spLocks noEditPoints="1"/>
              </p:cNvSpPr>
              <p:nvPr/>
            </p:nvSpPr>
            <p:spPr bwMode="auto">
              <a:xfrm>
                <a:off x="5289551" y="1363662"/>
                <a:ext cx="417513" cy="333375"/>
              </a:xfrm>
              <a:custGeom>
                <a:avLst/>
                <a:gdLst>
                  <a:gd name="T0" fmla="*/ 135 w 140"/>
                  <a:gd name="T1" fmla="*/ 20 h 112"/>
                  <a:gd name="T2" fmla="*/ 101 w 140"/>
                  <a:gd name="T3" fmla="*/ 20 h 112"/>
                  <a:gd name="T4" fmla="*/ 96 w 140"/>
                  <a:gd name="T5" fmla="*/ 15 h 112"/>
                  <a:gd name="T6" fmla="*/ 96 w 140"/>
                  <a:gd name="T7" fmla="*/ 6 h 112"/>
                  <a:gd name="T8" fmla="*/ 90 w 140"/>
                  <a:gd name="T9" fmla="*/ 0 h 112"/>
                  <a:gd name="T10" fmla="*/ 50 w 140"/>
                  <a:gd name="T11" fmla="*/ 0 h 112"/>
                  <a:gd name="T12" fmla="*/ 44 w 140"/>
                  <a:gd name="T13" fmla="*/ 6 h 112"/>
                  <a:gd name="T14" fmla="*/ 44 w 140"/>
                  <a:gd name="T15" fmla="*/ 15 h 112"/>
                  <a:gd name="T16" fmla="*/ 39 w 140"/>
                  <a:gd name="T17" fmla="*/ 20 h 112"/>
                  <a:gd name="T18" fmla="*/ 5 w 140"/>
                  <a:gd name="T19" fmla="*/ 20 h 112"/>
                  <a:gd name="T20" fmla="*/ 0 w 140"/>
                  <a:gd name="T21" fmla="*/ 26 h 112"/>
                  <a:gd name="T22" fmla="*/ 0 w 140"/>
                  <a:gd name="T23" fmla="*/ 106 h 112"/>
                  <a:gd name="T24" fmla="*/ 5 w 140"/>
                  <a:gd name="T25" fmla="*/ 112 h 112"/>
                  <a:gd name="T26" fmla="*/ 135 w 140"/>
                  <a:gd name="T27" fmla="*/ 112 h 112"/>
                  <a:gd name="T28" fmla="*/ 140 w 140"/>
                  <a:gd name="T29" fmla="*/ 106 h 112"/>
                  <a:gd name="T30" fmla="*/ 140 w 140"/>
                  <a:gd name="T31" fmla="*/ 26 h 112"/>
                  <a:gd name="T32" fmla="*/ 135 w 140"/>
                  <a:gd name="T33" fmla="*/ 20 h 112"/>
                  <a:gd name="T34" fmla="*/ 70 w 140"/>
                  <a:gd name="T35" fmla="*/ 94 h 112"/>
                  <a:gd name="T36" fmla="*/ 42 w 140"/>
                  <a:gd name="T37" fmla="*/ 66 h 112"/>
                  <a:gd name="T38" fmla="*/ 70 w 140"/>
                  <a:gd name="T39" fmla="*/ 38 h 112"/>
                  <a:gd name="T40" fmla="*/ 98 w 140"/>
                  <a:gd name="T41" fmla="*/ 66 h 112"/>
                  <a:gd name="T42" fmla="*/ 70 w 140"/>
                  <a:gd name="T43" fmla="*/ 94 h 112"/>
                  <a:gd name="T44" fmla="*/ 120 w 140"/>
                  <a:gd name="T45" fmla="*/ 51 h 112"/>
                  <a:gd name="T46" fmla="*/ 113 w 140"/>
                  <a:gd name="T47" fmla="*/ 43 h 112"/>
                  <a:gd name="T48" fmla="*/ 120 w 140"/>
                  <a:gd name="T49" fmla="*/ 36 h 112"/>
                  <a:gd name="T50" fmla="*/ 128 w 140"/>
                  <a:gd name="T51" fmla="*/ 43 h 112"/>
                  <a:gd name="T52" fmla="*/ 120 w 140"/>
                  <a:gd name="T53" fmla="*/ 5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40" h="112">
                    <a:moveTo>
                      <a:pt x="135" y="20"/>
                    </a:moveTo>
                    <a:cubicBezTo>
                      <a:pt x="101" y="20"/>
                      <a:pt x="101" y="20"/>
                      <a:pt x="101" y="20"/>
                    </a:cubicBezTo>
                    <a:cubicBezTo>
                      <a:pt x="98" y="20"/>
                      <a:pt x="96" y="18"/>
                      <a:pt x="96" y="15"/>
                    </a:cubicBezTo>
                    <a:cubicBezTo>
                      <a:pt x="96" y="6"/>
                      <a:pt x="96" y="6"/>
                      <a:pt x="96" y="6"/>
                    </a:cubicBezTo>
                    <a:cubicBezTo>
                      <a:pt x="96" y="3"/>
                      <a:pt x="93" y="0"/>
                      <a:pt x="90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7" y="0"/>
                      <a:pt x="44" y="3"/>
                      <a:pt x="44" y="6"/>
                    </a:cubicBezTo>
                    <a:cubicBezTo>
                      <a:pt x="44" y="15"/>
                      <a:pt x="44" y="15"/>
                      <a:pt x="44" y="15"/>
                    </a:cubicBezTo>
                    <a:cubicBezTo>
                      <a:pt x="44" y="18"/>
                      <a:pt x="42" y="20"/>
                      <a:pt x="39" y="20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2" y="20"/>
                      <a:pt x="0" y="23"/>
                      <a:pt x="0" y="26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0" y="109"/>
                      <a:pt x="2" y="112"/>
                      <a:pt x="5" y="112"/>
                    </a:cubicBezTo>
                    <a:cubicBezTo>
                      <a:pt x="135" y="112"/>
                      <a:pt x="135" y="112"/>
                      <a:pt x="135" y="112"/>
                    </a:cubicBezTo>
                    <a:cubicBezTo>
                      <a:pt x="138" y="112"/>
                      <a:pt x="140" y="109"/>
                      <a:pt x="140" y="106"/>
                    </a:cubicBezTo>
                    <a:cubicBezTo>
                      <a:pt x="140" y="26"/>
                      <a:pt x="140" y="26"/>
                      <a:pt x="140" y="26"/>
                    </a:cubicBezTo>
                    <a:cubicBezTo>
                      <a:pt x="140" y="23"/>
                      <a:pt x="138" y="20"/>
                      <a:pt x="135" y="20"/>
                    </a:cubicBezTo>
                    <a:close/>
                    <a:moveTo>
                      <a:pt x="70" y="94"/>
                    </a:moveTo>
                    <a:cubicBezTo>
                      <a:pt x="55" y="94"/>
                      <a:pt x="42" y="81"/>
                      <a:pt x="42" y="66"/>
                    </a:cubicBezTo>
                    <a:cubicBezTo>
                      <a:pt x="42" y="50"/>
                      <a:pt x="55" y="38"/>
                      <a:pt x="70" y="38"/>
                    </a:cubicBezTo>
                    <a:cubicBezTo>
                      <a:pt x="85" y="38"/>
                      <a:pt x="98" y="50"/>
                      <a:pt x="98" y="66"/>
                    </a:cubicBezTo>
                    <a:cubicBezTo>
                      <a:pt x="98" y="81"/>
                      <a:pt x="85" y="94"/>
                      <a:pt x="70" y="94"/>
                    </a:cubicBezTo>
                    <a:close/>
                    <a:moveTo>
                      <a:pt x="120" y="51"/>
                    </a:moveTo>
                    <a:cubicBezTo>
                      <a:pt x="116" y="51"/>
                      <a:pt x="113" y="47"/>
                      <a:pt x="113" y="43"/>
                    </a:cubicBezTo>
                    <a:cubicBezTo>
                      <a:pt x="113" y="39"/>
                      <a:pt x="116" y="36"/>
                      <a:pt x="120" y="36"/>
                    </a:cubicBezTo>
                    <a:cubicBezTo>
                      <a:pt x="124" y="36"/>
                      <a:pt x="128" y="39"/>
                      <a:pt x="128" y="43"/>
                    </a:cubicBezTo>
                    <a:cubicBezTo>
                      <a:pt x="128" y="47"/>
                      <a:pt x="124" y="51"/>
                      <a:pt x="12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07"/>
              <p:cNvSpPr>
                <a:spLocks/>
              </p:cNvSpPr>
              <p:nvPr/>
            </p:nvSpPr>
            <p:spPr bwMode="auto">
              <a:xfrm>
                <a:off x="5316538" y="1406525"/>
                <a:ext cx="47625" cy="28575"/>
              </a:xfrm>
              <a:custGeom>
                <a:avLst/>
                <a:gdLst>
                  <a:gd name="T0" fmla="*/ 16 w 16"/>
                  <a:gd name="T1" fmla="*/ 5 h 10"/>
                  <a:gd name="T2" fmla="*/ 10 w 16"/>
                  <a:gd name="T3" fmla="*/ 10 h 10"/>
                  <a:gd name="T4" fmla="*/ 5 w 16"/>
                  <a:gd name="T5" fmla="*/ 10 h 10"/>
                  <a:gd name="T6" fmla="*/ 0 w 16"/>
                  <a:gd name="T7" fmla="*/ 5 h 10"/>
                  <a:gd name="T8" fmla="*/ 5 w 16"/>
                  <a:gd name="T9" fmla="*/ 0 h 10"/>
                  <a:gd name="T10" fmla="*/ 10 w 16"/>
                  <a:gd name="T11" fmla="*/ 0 h 10"/>
                  <a:gd name="T12" fmla="*/ 16 w 16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0">
                    <a:moveTo>
                      <a:pt x="16" y="5"/>
                    </a:moveTo>
                    <a:cubicBezTo>
                      <a:pt x="16" y="8"/>
                      <a:pt x="13" y="10"/>
                      <a:pt x="10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2" y="10"/>
                      <a:pt x="0" y="8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3" y="0"/>
                      <a:pt x="16" y="2"/>
                      <a:pt x="16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08"/>
              <p:cNvSpPr>
                <a:spLocks/>
              </p:cNvSpPr>
              <p:nvPr/>
            </p:nvSpPr>
            <p:spPr bwMode="auto">
              <a:xfrm>
                <a:off x="5373688" y="1406525"/>
                <a:ext cx="31750" cy="31750"/>
              </a:xfrm>
              <a:custGeom>
                <a:avLst/>
                <a:gdLst>
                  <a:gd name="T0" fmla="*/ 11 w 11"/>
                  <a:gd name="T1" fmla="*/ 5 h 11"/>
                  <a:gd name="T2" fmla="*/ 6 w 11"/>
                  <a:gd name="T3" fmla="*/ 11 h 11"/>
                  <a:gd name="T4" fmla="*/ 5 w 11"/>
                  <a:gd name="T5" fmla="*/ 11 h 11"/>
                  <a:gd name="T6" fmla="*/ 0 w 11"/>
                  <a:gd name="T7" fmla="*/ 5 h 11"/>
                  <a:gd name="T8" fmla="*/ 5 w 11"/>
                  <a:gd name="T9" fmla="*/ 0 h 11"/>
                  <a:gd name="T10" fmla="*/ 6 w 11"/>
                  <a:gd name="T11" fmla="*/ 0 h 11"/>
                  <a:gd name="T12" fmla="*/ 11 w 11"/>
                  <a:gd name="T13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11" y="5"/>
                    </a:moveTo>
                    <a:cubicBezTo>
                      <a:pt x="11" y="8"/>
                      <a:pt x="9" y="11"/>
                      <a:pt x="6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9" y="0"/>
                      <a:pt x="11" y="3"/>
                      <a:pt x="11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1180016" y="2017050"/>
            <a:ext cx="946291" cy="889092"/>
            <a:chOff x="1218928" y="2017050"/>
            <a:chExt cx="946291" cy="889092"/>
          </a:xfrm>
        </p:grpSpPr>
        <p:sp>
          <p:nvSpPr>
            <p:cNvPr id="42" name="Pentagon 5"/>
            <p:cNvSpPr/>
            <p:nvPr/>
          </p:nvSpPr>
          <p:spPr>
            <a:xfrm>
              <a:off x="1218928" y="2017050"/>
              <a:ext cx="946291" cy="889092"/>
            </a:xfrm>
            <a:prstGeom prst="homePlate">
              <a:avLst>
                <a:gd name="adj" fmla="val 3573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2057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Freeform 214"/>
            <p:cNvSpPr>
              <a:spLocks noEditPoints="1"/>
            </p:cNvSpPr>
            <p:nvPr/>
          </p:nvSpPr>
          <p:spPr bwMode="auto">
            <a:xfrm>
              <a:off x="1504706" y="2355071"/>
              <a:ext cx="152878" cy="213052"/>
            </a:xfrm>
            <a:custGeom>
              <a:avLst/>
              <a:gdLst>
                <a:gd name="T0" fmla="*/ 93 w 100"/>
                <a:gd name="T1" fmla="*/ 33 h 140"/>
                <a:gd name="T2" fmla="*/ 93 w 100"/>
                <a:gd name="T3" fmla="*/ 23 h 140"/>
                <a:gd name="T4" fmla="*/ 100 w 100"/>
                <a:gd name="T5" fmla="*/ 23 h 140"/>
                <a:gd name="T6" fmla="*/ 100 w 100"/>
                <a:gd name="T7" fmla="*/ 0 h 140"/>
                <a:gd name="T8" fmla="*/ 0 w 100"/>
                <a:gd name="T9" fmla="*/ 0 h 140"/>
                <a:gd name="T10" fmla="*/ 0 w 100"/>
                <a:gd name="T11" fmla="*/ 23 h 140"/>
                <a:gd name="T12" fmla="*/ 7 w 100"/>
                <a:gd name="T13" fmla="*/ 23 h 140"/>
                <a:gd name="T14" fmla="*/ 7 w 100"/>
                <a:gd name="T15" fmla="*/ 33 h 140"/>
                <a:gd name="T16" fmla="*/ 28 w 100"/>
                <a:gd name="T17" fmla="*/ 70 h 140"/>
                <a:gd name="T18" fmla="*/ 7 w 100"/>
                <a:gd name="T19" fmla="*/ 107 h 140"/>
                <a:gd name="T20" fmla="*/ 7 w 100"/>
                <a:gd name="T21" fmla="*/ 117 h 140"/>
                <a:gd name="T22" fmla="*/ 0 w 100"/>
                <a:gd name="T23" fmla="*/ 117 h 140"/>
                <a:gd name="T24" fmla="*/ 0 w 100"/>
                <a:gd name="T25" fmla="*/ 140 h 140"/>
                <a:gd name="T26" fmla="*/ 100 w 100"/>
                <a:gd name="T27" fmla="*/ 140 h 140"/>
                <a:gd name="T28" fmla="*/ 100 w 100"/>
                <a:gd name="T29" fmla="*/ 117 h 140"/>
                <a:gd name="T30" fmla="*/ 93 w 100"/>
                <a:gd name="T31" fmla="*/ 117 h 140"/>
                <a:gd name="T32" fmla="*/ 93 w 100"/>
                <a:gd name="T33" fmla="*/ 107 h 140"/>
                <a:gd name="T34" fmla="*/ 72 w 100"/>
                <a:gd name="T35" fmla="*/ 70 h 140"/>
                <a:gd name="T36" fmla="*/ 93 w 100"/>
                <a:gd name="T37" fmla="*/ 33 h 140"/>
                <a:gd name="T38" fmla="*/ 81 w 100"/>
                <a:gd name="T39" fmla="*/ 107 h 140"/>
                <a:gd name="T40" fmla="*/ 81 w 100"/>
                <a:gd name="T41" fmla="*/ 117 h 140"/>
                <a:gd name="T42" fmla="*/ 19 w 100"/>
                <a:gd name="T43" fmla="*/ 117 h 140"/>
                <a:gd name="T44" fmla="*/ 19 w 100"/>
                <a:gd name="T45" fmla="*/ 107 h 140"/>
                <a:gd name="T46" fmla="*/ 50 w 100"/>
                <a:gd name="T47" fmla="*/ 76 h 140"/>
                <a:gd name="T48" fmla="*/ 81 w 100"/>
                <a:gd name="T49" fmla="*/ 107 h 140"/>
                <a:gd name="T50" fmla="*/ 50 w 100"/>
                <a:gd name="T51" fmla="*/ 64 h 140"/>
                <a:gd name="T52" fmla="*/ 19 w 100"/>
                <a:gd name="T53" fmla="*/ 33 h 140"/>
                <a:gd name="T54" fmla="*/ 19 w 100"/>
                <a:gd name="T55" fmla="*/ 23 h 140"/>
                <a:gd name="T56" fmla="*/ 81 w 100"/>
                <a:gd name="T57" fmla="*/ 23 h 140"/>
                <a:gd name="T58" fmla="*/ 81 w 100"/>
                <a:gd name="T59" fmla="*/ 33 h 140"/>
                <a:gd name="T60" fmla="*/ 50 w 100"/>
                <a:gd name="T61" fmla="*/ 64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0" h="140">
                  <a:moveTo>
                    <a:pt x="93" y="33"/>
                  </a:moveTo>
                  <a:cubicBezTo>
                    <a:pt x="93" y="23"/>
                    <a:pt x="93" y="23"/>
                    <a:pt x="93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49"/>
                    <a:pt x="15" y="62"/>
                    <a:pt x="28" y="70"/>
                  </a:cubicBezTo>
                  <a:cubicBezTo>
                    <a:pt x="15" y="78"/>
                    <a:pt x="7" y="91"/>
                    <a:pt x="7" y="107"/>
                  </a:cubicBezTo>
                  <a:cubicBezTo>
                    <a:pt x="7" y="117"/>
                    <a:pt x="7" y="117"/>
                    <a:pt x="7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00" y="140"/>
                    <a:pt x="100" y="140"/>
                    <a:pt x="100" y="140"/>
                  </a:cubicBezTo>
                  <a:cubicBezTo>
                    <a:pt x="100" y="117"/>
                    <a:pt x="100" y="117"/>
                    <a:pt x="100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3" y="91"/>
                    <a:pt x="85" y="78"/>
                    <a:pt x="72" y="70"/>
                  </a:cubicBezTo>
                  <a:cubicBezTo>
                    <a:pt x="85" y="62"/>
                    <a:pt x="93" y="49"/>
                    <a:pt x="93" y="33"/>
                  </a:cubicBezTo>
                  <a:close/>
                  <a:moveTo>
                    <a:pt x="81" y="107"/>
                  </a:moveTo>
                  <a:cubicBezTo>
                    <a:pt x="81" y="117"/>
                    <a:pt x="81" y="117"/>
                    <a:pt x="81" y="117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19" y="107"/>
                    <a:pt x="19" y="107"/>
                    <a:pt x="19" y="107"/>
                  </a:cubicBezTo>
                  <a:cubicBezTo>
                    <a:pt x="19" y="90"/>
                    <a:pt x="33" y="76"/>
                    <a:pt x="50" y="76"/>
                  </a:cubicBezTo>
                  <a:cubicBezTo>
                    <a:pt x="67" y="76"/>
                    <a:pt x="81" y="90"/>
                    <a:pt x="81" y="107"/>
                  </a:cubicBezTo>
                  <a:close/>
                  <a:moveTo>
                    <a:pt x="50" y="64"/>
                  </a:moveTo>
                  <a:cubicBezTo>
                    <a:pt x="33" y="64"/>
                    <a:pt x="19" y="50"/>
                    <a:pt x="19" y="3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81" y="23"/>
                    <a:pt x="81" y="23"/>
                    <a:pt x="81" y="23"/>
                  </a:cubicBezTo>
                  <a:cubicBezTo>
                    <a:pt x="81" y="33"/>
                    <a:pt x="81" y="33"/>
                    <a:pt x="81" y="33"/>
                  </a:cubicBezTo>
                  <a:cubicBezTo>
                    <a:pt x="81" y="50"/>
                    <a:pt x="67" y="64"/>
                    <a:pt x="50" y="6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1943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02" dur="1000"/>
                                        <p:tgtEl>
                                          <p:spTgt spid="2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07" dur="1000"/>
                                        <p:tgtEl>
                                          <p:spTgt spid="2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2" dur="1000"/>
                                        <p:tgtEl>
                                          <p:spTgt spid="2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7" dur="1000"/>
                                        <p:tgtEl>
                                          <p:spTgt spid="22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" presetClass="entr" presetSubtype="2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" presetClass="entr" presetSubtype="2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" presetClass="entr" presetSubtype="4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" presetClass="entr" presetSubtype="2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/>
      <p:bldP spid="10" grpId="0" animBg="1"/>
      <p:bldP spid="15" grpId="0"/>
      <p:bldP spid="16" grpId="0" animBg="1"/>
      <p:bldP spid="21" grpId="0"/>
      <p:bldGraphic spid="22" grpId="0" uiExpand="1">
        <p:bldSub>
          <a:bldChart bld="series"/>
        </p:bldSub>
      </p:bldGraphic>
      <p:bldP spid="23" grpId="0"/>
      <p:bldP spid="24" grpId="0" animBg="1"/>
      <p:bldP spid="25" grpId="0"/>
      <p:bldP spid="26" grpId="0" animBg="1"/>
      <p:bldP spid="27" grpId="0"/>
      <p:bldP spid="2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277112" y="2527300"/>
            <a:ext cx="1853431" cy="1374308"/>
            <a:chOff x="1590988" y="1981200"/>
            <a:chExt cx="1853431" cy="1374308"/>
          </a:xfrm>
        </p:grpSpPr>
        <p:sp>
          <p:nvSpPr>
            <p:cNvPr id="4" name="Freeform 53"/>
            <p:cNvSpPr>
              <a:spLocks noChangeAspect="1"/>
            </p:cNvSpPr>
            <p:nvPr/>
          </p:nvSpPr>
          <p:spPr bwMode="auto">
            <a:xfrm flipH="1">
              <a:off x="1590988" y="1981200"/>
              <a:ext cx="1853431" cy="1374308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rgbClr val="262626"/>
                </a:solidFill>
              </a:endParaRPr>
            </a:p>
          </p:txBody>
        </p:sp>
        <p:sp>
          <p:nvSpPr>
            <p:cNvPr id="5" name="Freeform 82"/>
            <p:cNvSpPr>
              <a:spLocks noChangeAspect="1" noEditPoints="1"/>
            </p:cNvSpPr>
            <p:nvPr/>
          </p:nvSpPr>
          <p:spPr bwMode="auto">
            <a:xfrm>
              <a:off x="2385908" y="2551852"/>
              <a:ext cx="390590" cy="461606"/>
            </a:xfrm>
            <a:custGeom>
              <a:avLst/>
              <a:gdLst/>
              <a:ahLst/>
              <a:cxnLst>
                <a:cxn ang="0">
                  <a:pos x="61" y="26"/>
                </a:cxn>
                <a:cxn ang="0">
                  <a:pos x="61" y="68"/>
                </a:cxn>
                <a:cxn ang="0">
                  <a:pos x="58" y="72"/>
                </a:cxn>
                <a:cxn ang="0">
                  <a:pos x="4" y="72"/>
                </a:cxn>
                <a:cxn ang="0">
                  <a:pos x="0" y="68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36" y="0"/>
                </a:cxn>
                <a:cxn ang="0">
                  <a:pos x="36" y="22"/>
                </a:cxn>
                <a:cxn ang="0">
                  <a:pos x="40" y="26"/>
                </a:cxn>
                <a:cxn ang="0">
                  <a:pos x="61" y="26"/>
                </a:cxn>
                <a:cxn ang="0">
                  <a:pos x="46" y="32"/>
                </a:cxn>
                <a:cxn ang="0">
                  <a:pos x="45" y="31"/>
                </a:cxn>
                <a:cxn ang="0">
                  <a:pos x="16" y="31"/>
                </a:cxn>
                <a:cxn ang="0">
                  <a:pos x="15" y="32"/>
                </a:cxn>
                <a:cxn ang="0">
                  <a:pos x="15" y="35"/>
                </a:cxn>
                <a:cxn ang="0">
                  <a:pos x="16" y="36"/>
                </a:cxn>
                <a:cxn ang="0">
                  <a:pos x="45" y="36"/>
                </a:cxn>
                <a:cxn ang="0">
                  <a:pos x="46" y="35"/>
                </a:cxn>
                <a:cxn ang="0">
                  <a:pos x="46" y="32"/>
                </a:cxn>
                <a:cxn ang="0">
                  <a:pos x="46" y="43"/>
                </a:cxn>
                <a:cxn ang="0">
                  <a:pos x="45" y="41"/>
                </a:cxn>
                <a:cxn ang="0">
                  <a:pos x="16" y="41"/>
                </a:cxn>
                <a:cxn ang="0">
                  <a:pos x="15" y="43"/>
                </a:cxn>
                <a:cxn ang="0">
                  <a:pos x="15" y="45"/>
                </a:cxn>
                <a:cxn ang="0">
                  <a:pos x="16" y="47"/>
                </a:cxn>
                <a:cxn ang="0">
                  <a:pos x="45" y="47"/>
                </a:cxn>
                <a:cxn ang="0">
                  <a:pos x="46" y="45"/>
                </a:cxn>
                <a:cxn ang="0">
                  <a:pos x="46" y="43"/>
                </a:cxn>
                <a:cxn ang="0">
                  <a:pos x="46" y="53"/>
                </a:cxn>
                <a:cxn ang="0">
                  <a:pos x="45" y="52"/>
                </a:cxn>
                <a:cxn ang="0">
                  <a:pos x="16" y="52"/>
                </a:cxn>
                <a:cxn ang="0">
                  <a:pos x="15" y="53"/>
                </a:cxn>
                <a:cxn ang="0">
                  <a:pos x="15" y="56"/>
                </a:cxn>
                <a:cxn ang="0">
                  <a:pos x="16" y="57"/>
                </a:cxn>
                <a:cxn ang="0">
                  <a:pos x="45" y="57"/>
                </a:cxn>
                <a:cxn ang="0">
                  <a:pos x="46" y="56"/>
                </a:cxn>
                <a:cxn ang="0">
                  <a:pos x="46" y="53"/>
                </a:cxn>
                <a:cxn ang="0">
                  <a:pos x="60" y="21"/>
                </a:cxn>
                <a:cxn ang="0">
                  <a:pos x="41" y="21"/>
                </a:cxn>
                <a:cxn ang="0">
                  <a:pos x="41" y="2"/>
                </a:cxn>
                <a:cxn ang="0">
                  <a:pos x="42" y="3"/>
                </a:cxn>
                <a:cxn ang="0">
                  <a:pos x="59" y="19"/>
                </a:cxn>
                <a:cxn ang="0">
                  <a:pos x="60" y="21"/>
                </a:cxn>
              </a:cxnLst>
              <a:rect l="0" t="0" r="r" b="b"/>
              <a:pathLst>
                <a:path w="61" h="72">
                  <a:moveTo>
                    <a:pt x="61" y="26"/>
                  </a:moveTo>
                  <a:cubicBezTo>
                    <a:pt x="61" y="68"/>
                    <a:pt x="61" y="68"/>
                    <a:pt x="61" y="68"/>
                  </a:cubicBezTo>
                  <a:cubicBezTo>
                    <a:pt x="61" y="71"/>
                    <a:pt x="60" y="72"/>
                    <a:pt x="58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1" y="72"/>
                    <a:pt x="0" y="71"/>
                    <a:pt x="0" y="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24"/>
                    <a:pt x="37" y="26"/>
                    <a:pt x="40" y="26"/>
                  </a:cubicBezTo>
                  <a:lnTo>
                    <a:pt x="61" y="26"/>
                  </a:lnTo>
                  <a:close/>
                  <a:moveTo>
                    <a:pt x="46" y="32"/>
                  </a:moveTo>
                  <a:cubicBezTo>
                    <a:pt x="46" y="32"/>
                    <a:pt x="45" y="31"/>
                    <a:pt x="45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5" y="32"/>
                    <a:pt x="15" y="32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6" y="36"/>
                    <a:pt x="16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6" y="36"/>
                    <a:pt x="46" y="35"/>
                  </a:cubicBezTo>
                  <a:lnTo>
                    <a:pt x="46" y="32"/>
                  </a:lnTo>
                  <a:close/>
                  <a:moveTo>
                    <a:pt x="46" y="43"/>
                  </a:moveTo>
                  <a:cubicBezTo>
                    <a:pt x="46" y="42"/>
                    <a:pt x="45" y="41"/>
                    <a:pt x="45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6" y="41"/>
                    <a:pt x="15" y="42"/>
                    <a:pt x="15" y="43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6" y="47"/>
                    <a:pt x="16" y="47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45" y="47"/>
                    <a:pt x="46" y="46"/>
                    <a:pt x="46" y="45"/>
                  </a:cubicBezTo>
                  <a:lnTo>
                    <a:pt x="46" y="43"/>
                  </a:lnTo>
                  <a:close/>
                  <a:moveTo>
                    <a:pt x="46" y="53"/>
                  </a:moveTo>
                  <a:cubicBezTo>
                    <a:pt x="46" y="52"/>
                    <a:pt x="45" y="52"/>
                    <a:pt x="45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5" y="52"/>
                    <a:pt x="15" y="53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5" y="56"/>
                    <a:pt x="16" y="57"/>
                    <a:pt x="16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6" y="56"/>
                    <a:pt x="46" y="56"/>
                  </a:cubicBezTo>
                  <a:lnTo>
                    <a:pt x="46" y="53"/>
                  </a:lnTo>
                  <a:close/>
                  <a:moveTo>
                    <a:pt x="60" y="21"/>
                  </a:moveTo>
                  <a:cubicBezTo>
                    <a:pt x="41" y="21"/>
                    <a:pt x="41" y="21"/>
                    <a:pt x="41" y="21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1" y="2"/>
                    <a:pt x="42" y="3"/>
                    <a:pt x="42" y="3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59" y="20"/>
                    <a:pt x="59" y="20"/>
                    <a:pt x="60" y="2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rgbClr val="262626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873176" y="2527300"/>
            <a:ext cx="1853431" cy="1374308"/>
            <a:chOff x="3976519" y="1981200"/>
            <a:chExt cx="1853431" cy="1374308"/>
          </a:xfrm>
        </p:grpSpPr>
        <p:sp>
          <p:nvSpPr>
            <p:cNvPr id="8" name="Freeform 53"/>
            <p:cNvSpPr>
              <a:spLocks noChangeAspect="1"/>
            </p:cNvSpPr>
            <p:nvPr/>
          </p:nvSpPr>
          <p:spPr bwMode="auto">
            <a:xfrm flipH="1">
              <a:off x="3976519" y="1981200"/>
              <a:ext cx="1853431" cy="1374308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rgbClr val="262626"/>
                </a:solidFill>
              </a:endParaRPr>
            </a:p>
          </p:txBody>
        </p:sp>
        <p:sp>
          <p:nvSpPr>
            <p:cNvPr id="9" name="Freeform 135"/>
            <p:cNvSpPr>
              <a:spLocks noEditPoints="1"/>
            </p:cNvSpPr>
            <p:nvPr/>
          </p:nvSpPr>
          <p:spPr bwMode="auto">
            <a:xfrm>
              <a:off x="4685195" y="2518934"/>
              <a:ext cx="563080" cy="527442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rgbClr val="262626"/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469240" y="2527300"/>
            <a:ext cx="1853431" cy="1374308"/>
            <a:chOff x="6312475" y="1981200"/>
            <a:chExt cx="1853431" cy="1374308"/>
          </a:xfrm>
        </p:grpSpPr>
        <p:sp>
          <p:nvSpPr>
            <p:cNvPr id="11" name="Freeform 53"/>
            <p:cNvSpPr>
              <a:spLocks noChangeAspect="1"/>
            </p:cNvSpPr>
            <p:nvPr/>
          </p:nvSpPr>
          <p:spPr bwMode="auto">
            <a:xfrm flipH="1">
              <a:off x="6312475" y="1981200"/>
              <a:ext cx="1853431" cy="1374308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rgbClr val="262626"/>
                </a:solidFill>
              </a:endParaRPr>
            </a:p>
          </p:txBody>
        </p:sp>
        <p:sp>
          <p:nvSpPr>
            <p:cNvPr id="12" name="Freeform 36"/>
            <p:cNvSpPr>
              <a:spLocks noChangeAspect="1" noEditPoints="1"/>
            </p:cNvSpPr>
            <p:nvPr/>
          </p:nvSpPr>
          <p:spPr bwMode="auto">
            <a:xfrm>
              <a:off x="7090697" y="2552445"/>
              <a:ext cx="423986" cy="460420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rgbClr val="262626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065305" y="2527300"/>
            <a:ext cx="1853431" cy="1374308"/>
            <a:chOff x="8747581" y="1981200"/>
            <a:chExt cx="1853431" cy="1374308"/>
          </a:xfrm>
        </p:grpSpPr>
        <p:sp>
          <p:nvSpPr>
            <p:cNvPr id="14" name="Freeform 53"/>
            <p:cNvSpPr>
              <a:spLocks noChangeAspect="1"/>
            </p:cNvSpPr>
            <p:nvPr/>
          </p:nvSpPr>
          <p:spPr bwMode="auto">
            <a:xfrm flipH="1">
              <a:off x="8747581" y="1981200"/>
              <a:ext cx="1853431" cy="1374308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rgbClr val="262626"/>
                </a:solidFill>
              </a:endParaRPr>
            </a:p>
          </p:txBody>
        </p:sp>
        <p:sp>
          <p:nvSpPr>
            <p:cNvPr id="15" name="Freeform 182"/>
            <p:cNvSpPr>
              <a:spLocks noEditPoints="1"/>
            </p:cNvSpPr>
            <p:nvPr/>
          </p:nvSpPr>
          <p:spPr bwMode="auto">
            <a:xfrm>
              <a:off x="9469654" y="2532128"/>
              <a:ext cx="536284" cy="501052"/>
            </a:xfrm>
            <a:custGeom>
              <a:avLst/>
              <a:gdLst/>
              <a:ahLst/>
              <a:cxnLst>
                <a:cxn ang="0">
                  <a:pos x="70" y="24"/>
                </a:cxn>
                <a:cxn ang="0">
                  <a:pos x="29" y="50"/>
                </a:cxn>
                <a:cxn ang="0">
                  <a:pos x="0" y="26"/>
                </a:cxn>
                <a:cxn ang="0">
                  <a:pos x="42" y="0"/>
                </a:cxn>
                <a:cxn ang="0">
                  <a:pos x="70" y="24"/>
                </a:cxn>
                <a:cxn ang="0">
                  <a:pos x="70" y="74"/>
                </a:cxn>
                <a:cxn ang="0">
                  <a:pos x="42" y="98"/>
                </a:cxn>
                <a:cxn ang="0">
                  <a:pos x="0" y="72"/>
                </a:cxn>
                <a:cxn ang="0">
                  <a:pos x="29" y="50"/>
                </a:cxn>
                <a:cxn ang="0">
                  <a:pos x="70" y="74"/>
                </a:cxn>
                <a:cxn ang="0">
                  <a:pos x="109" y="104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70" y="128"/>
                </a:cxn>
                <a:cxn ang="0">
                  <a:pos x="29" y="104"/>
                </a:cxn>
                <a:cxn ang="0">
                  <a:pos x="29" y="95"/>
                </a:cxn>
                <a:cxn ang="0">
                  <a:pos x="42" y="102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70" y="78"/>
                </a:cxn>
                <a:cxn ang="0">
                  <a:pos x="98" y="102"/>
                </a:cxn>
                <a:cxn ang="0">
                  <a:pos x="109" y="95"/>
                </a:cxn>
                <a:cxn ang="0">
                  <a:pos x="109" y="104"/>
                </a:cxn>
                <a:cxn ang="0">
                  <a:pos x="137" y="26"/>
                </a:cxn>
                <a:cxn ang="0">
                  <a:pos x="111" y="50"/>
                </a:cxn>
                <a:cxn ang="0">
                  <a:pos x="70" y="24"/>
                </a:cxn>
                <a:cxn ang="0">
                  <a:pos x="98" y="0"/>
                </a:cxn>
                <a:cxn ang="0">
                  <a:pos x="137" y="26"/>
                </a:cxn>
                <a:cxn ang="0">
                  <a:pos x="137" y="72"/>
                </a:cxn>
                <a:cxn ang="0">
                  <a:pos x="98" y="98"/>
                </a:cxn>
                <a:cxn ang="0">
                  <a:pos x="70" y="74"/>
                </a:cxn>
                <a:cxn ang="0">
                  <a:pos x="111" y="50"/>
                </a:cxn>
                <a:cxn ang="0">
                  <a:pos x="137" y="72"/>
                </a:cxn>
              </a:cxnLst>
              <a:rect l="0" t="0" r="r" b="b"/>
              <a:pathLst>
                <a:path w="137" h="128">
                  <a:moveTo>
                    <a:pt x="70" y="24"/>
                  </a:moveTo>
                  <a:lnTo>
                    <a:pt x="29" y="50"/>
                  </a:lnTo>
                  <a:lnTo>
                    <a:pt x="0" y="26"/>
                  </a:lnTo>
                  <a:lnTo>
                    <a:pt x="42" y="0"/>
                  </a:lnTo>
                  <a:lnTo>
                    <a:pt x="70" y="24"/>
                  </a:lnTo>
                  <a:close/>
                  <a:moveTo>
                    <a:pt x="70" y="74"/>
                  </a:moveTo>
                  <a:lnTo>
                    <a:pt x="42" y="98"/>
                  </a:lnTo>
                  <a:lnTo>
                    <a:pt x="0" y="72"/>
                  </a:lnTo>
                  <a:lnTo>
                    <a:pt x="29" y="50"/>
                  </a:lnTo>
                  <a:lnTo>
                    <a:pt x="70" y="74"/>
                  </a:lnTo>
                  <a:close/>
                  <a:moveTo>
                    <a:pt x="109" y="104"/>
                  </a:moveTo>
                  <a:lnTo>
                    <a:pt x="70" y="128"/>
                  </a:lnTo>
                  <a:lnTo>
                    <a:pt x="70" y="128"/>
                  </a:lnTo>
                  <a:lnTo>
                    <a:pt x="70" y="128"/>
                  </a:lnTo>
                  <a:lnTo>
                    <a:pt x="70" y="128"/>
                  </a:lnTo>
                  <a:lnTo>
                    <a:pt x="70" y="128"/>
                  </a:lnTo>
                  <a:lnTo>
                    <a:pt x="29" y="104"/>
                  </a:lnTo>
                  <a:lnTo>
                    <a:pt x="29" y="95"/>
                  </a:lnTo>
                  <a:lnTo>
                    <a:pt x="42" y="102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98" y="102"/>
                  </a:lnTo>
                  <a:lnTo>
                    <a:pt x="109" y="95"/>
                  </a:lnTo>
                  <a:lnTo>
                    <a:pt x="109" y="104"/>
                  </a:lnTo>
                  <a:close/>
                  <a:moveTo>
                    <a:pt x="137" y="26"/>
                  </a:moveTo>
                  <a:lnTo>
                    <a:pt x="111" y="50"/>
                  </a:lnTo>
                  <a:lnTo>
                    <a:pt x="70" y="24"/>
                  </a:lnTo>
                  <a:lnTo>
                    <a:pt x="98" y="0"/>
                  </a:lnTo>
                  <a:lnTo>
                    <a:pt x="137" y="26"/>
                  </a:lnTo>
                  <a:close/>
                  <a:moveTo>
                    <a:pt x="137" y="72"/>
                  </a:moveTo>
                  <a:lnTo>
                    <a:pt x="98" y="98"/>
                  </a:lnTo>
                  <a:lnTo>
                    <a:pt x="70" y="74"/>
                  </a:lnTo>
                  <a:lnTo>
                    <a:pt x="111" y="50"/>
                  </a:lnTo>
                  <a:lnTo>
                    <a:pt x="137" y="7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rgbClr val="262626"/>
                </a:solidFill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1541280" y="4163128"/>
            <a:ext cx="1325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7" name="矩形 16"/>
          <p:cNvSpPr/>
          <p:nvPr/>
        </p:nvSpPr>
        <p:spPr>
          <a:xfrm>
            <a:off x="1187360" y="4574049"/>
            <a:ext cx="203293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18" name="矩形 17"/>
          <p:cNvSpPr/>
          <p:nvPr/>
        </p:nvSpPr>
        <p:spPr>
          <a:xfrm>
            <a:off x="4137344" y="4163128"/>
            <a:ext cx="1325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2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9" name="矩形 18"/>
          <p:cNvSpPr/>
          <p:nvPr/>
        </p:nvSpPr>
        <p:spPr>
          <a:xfrm>
            <a:off x="3783424" y="4574049"/>
            <a:ext cx="203293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20" name="矩形 19"/>
          <p:cNvSpPr/>
          <p:nvPr/>
        </p:nvSpPr>
        <p:spPr>
          <a:xfrm>
            <a:off x="6733408" y="4163128"/>
            <a:ext cx="1325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1" name="矩形 20"/>
          <p:cNvSpPr/>
          <p:nvPr/>
        </p:nvSpPr>
        <p:spPr>
          <a:xfrm>
            <a:off x="6379488" y="4574049"/>
            <a:ext cx="203293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22" name="矩形 21"/>
          <p:cNvSpPr/>
          <p:nvPr/>
        </p:nvSpPr>
        <p:spPr>
          <a:xfrm>
            <a:off x="9329473" y="4163128"/>
            <a:ext cx="1325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4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3" name="矩形 22"/>
          <p:cNvSpPr/>
          <p:nvPr/>
        </p:nvSpPr>
        <p:spPr>
          <a:xfrm>
            <a:off x="8975553" y="4574049"/>
            <a:ext cx="2032934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</p:spTree>
    <p:extLst>
      <p:ext uri="{BB962C8B-B14F-4D97-AF65-F5344CB8AC3E}">
        <p14:creationId xmlns:p14="http://schemas.microsoft.com/office/powerpoint/2010/main" val="1878280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15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65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300"/>
                            </p:stCondLst>
                            <p:childTnLst>
                              <p:par>
                                <p:cTn id="3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3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8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45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45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95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600"/>
                            </p:stCondLst>
                            <p:childTnLst>
                              <p:par>
                                <p:cTn id="6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aphicFrame>
        <p:nvGraphicFramePr>
          <p:cNvPr id="46" name="图表 45"/>
          <p:cNvGraphicFramePr/>
          <p:nvPr>
            <p:extLst>
              <p:ext uri="{D42A27DB-BD31-4B8C-83A1-F6EECF244321}">
                <p14:modId xmlns:p14="http://schemas.microsoft.com/office/powerpoint/2010/main" val="2626252111"/>
              </p:ext>
            </p:extLst>
          </p:nvPr>
        </p:nvGraphicFramePr>
        <p:xfrm>
          <a:off x="1379538" y="1760667"/>
          <a:ext cx="4373562" cy="24834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7" name="文本框 45"/>
          <p:cNvSpPr txBox="1">
            <a:spLocks noChangeArrowheads="1"/>
          </p:cNvSpPr>
          <p:nvPr/>
        </p:nvSpPr>
        <p:spPr bwMode="auto">
          <a:xfrm>
            <a:off x="2584428" y="4456982"/>
            <a:ext cx="2134655" cy="387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zh-CN"/>
            </a:defPPr>
            <a:lvl1pPr defTabSz="323850">
              <a:lnSpc>
                <a:spcPct val="120000"/>
              </a:lnSpc>
              <a:spcBef>
                <a:spcPts val="850"/>
              </a:spcBef>
              <a:defRPr sz="1600" b="1">
                <a:latin typeface="+mj-lt"/>
                <a:cs typeface="+mn-ea"/>
              </a:defRPr>
            </a:lvl1pPr>
          </a:lstStyle>
          <a:p>
            <a:pPr algn="ctr" defTabSz="914400"/>
            <a:r>
              <a:rPr lang="zh-CN" altLang="en-US" sz="1800" b="0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48" name="矩形 48"/>
          <p:cNvSpPr>
            <a:spLocks noChangeArrowheads="1"/>
          </p:cNvSpPr>
          <p:nvPr/>
        </p:nvSpPr>
        <p:spPr bwMode="auto">
          <a:xfrm>
            <a:off x="1817110" y="4872908"/>
            <a:ext cx="3669290" cy="667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2"/>
                </a:solidFill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</a:rPr>
              <a:t>策划、设计制作等全程服务，在迈向大数据时代的今天，我们不断发展创新，凭借自身优势和专业化的独特视角为客户提供优质的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</a:rPr>
              <a:t>服务，助你演绎精彩人生。我们长期为客户提供专业的</a:t>
            </a:r>
            <a:r>
              <a:rPr lang="en-US" altLang="zh-CN" sz="1200" dirty="0">
                <a:solidFill>
                  <a:schemeClr val="tx2"/>
                </a:solidFill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</a:rPr>
              <a:t>策划、设计制作等全程服务。</a:t>
            </a:r>
          </a:p>
        </p:txBody>
      </p:sp>
      <p:graphicFrame>
        <p:nvGraphicFramePr>
          <p:cNvPr id="49" name="图表 48"/>
          <p:cNvGraphicFramePr/>
          <p:nvPr>
            <p:extLst>
              <p:ext uri="{D42A27DB-BD31-4B8C-83A1-F6EECF244321}">
                <p14:modId xmlns:p14="http://schemas.microsoft.com/office/powerpoint/2010/main" val="1054708796"/>
              </p:ext>
            </p:extLst>
          </p:nvPr>
        </p:nvGraphicFramePr>
        <p:xfrm>
          <a:off x="6438901" y="1760667"/>
          <a:ext cx="4373562" cy="24834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0" name="文本框 45"/>
          <p:cNvSpPr txBox="1">
            <a:spLocks noChangeArrowheads="1"/>
          </p:cNvSpPr>
          <p:nvPr/>
        </p:nvSpPr>
        <p:spPr bwMode="auto">
          <a:xfrm>
            <a:off x="7643791" y="4456982"/>
            <a:ext cx="2134655" cy="387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zh-CN"/>
            </a:defPPr>
            <a:lvl1pPr defTabSz="323850">
              <a:lnSpc>
                <a:spcPct val="120000"/>
              </a:lnSpc>
              <a:spcBef>
                <a:spcPts val="850"/>
              </a:spcBef>
              <a:defRPr sz="1600" b="1">
                <a:latin typeface="+mj-lt"/>
                <a:cs typeface="+mn-ea"/>
              </a:defRPr>
            </a:lvl1pPr>
          </a:lstStyle>
          <a:p>
            <a:pPr algn="ctr" defTabSz="914400"/>
            <a:r>
              <a:rPr lang="zh-CN" altLang="en-US" sz="1800" b="0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51" name="矩形 48"/>
          <p:cNvSpPr>
            <a:spLocks noChangeArrowheads="1"/>
          </p:cNvSpPr>
          <p:nvPr/>
        </p:nvSpPr>
        <p:spPr bwMode="auto">
          <a:xfrm>
            <a:off x="6876473" y="4872908"/>
            <a:ext cx="3669290" cy="6676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2"/>
                </a:solidFill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</a:rPr>
              <a:t>策划、设计制作等全程服务，在迈向大数据时代的今天，我们不断发展创新，凭借自身优势和专业化的独特视角为客户提供优质的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</a:rPr>
              <a:t>服务，助你演绎精彩人生。我们长期为客户提供专业的</a:t>
            </a:r>
            <a:r>
              <a:rPr lang="en-US" altLang="zh-CN" sz="1200" dirty="0">
                <a:solidFill>
                  <a:schemeClr val="tx2"/>
                </a:solidFill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</a:rPr>
              <a:t>策划、设计制作等全程服务。</a:t>
            </a:r>
          </a:p>
        </p:txBody>
      </p:sp>
    </p:spTree>
    <p:extLst>
      <p:ext uri="{BB962C8B-B14F-4D97-AF65-F5344CB8AC3E}">
        <p14:creationId xmlns:p14="http://schemas.microsoft.com/office/powerpoint/2010/main" val="20375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6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L 8.33333E-7 0.08194 " pathEditMode="relative" rAng="0" ptsTypes="AA">
                                      <p:cBhvr>
                                        <p:cTn id="19" dur="15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0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15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15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8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L 8.33333E-7 0.08194 " pathEditMode="relative" rAng="0" ptsTypes="AA">
                                      <p:cBhvr>
                                        <p:cTn id="35" dur="15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0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6" grpId="0">
        <p:bldAsOne/>
      </p:bldGraphic>
      <p:bldP spid="47" grpId="0"/>
      <p:bldP spid="48" grpId="0"/>
      <p:bldP spid="48" grpId="1"/>
      <p:bldGraphic spid="49" grpId="0">
        <p:bldAsOne/>
      </p:bldGraphic>
      <p:bldP spid="50" grpId="0"/>
      <p:bldP spid="51" grpId="0"/>
      <p:bldP spid="51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Freeform 5"/>
          <p:cNvSpPr>
            <a:spLocks/>
          </p:cNvSpPr>
          <p:nvPr/>
        </p:nvSpPr>
        <p:spPr bwMode="auto">
          <a:xfrm>
            <a:off x="1457293" y="2821849"/>
            <a:ext cx="1817687" cy="1814513"/>
          </a:xfrm>
          <a:custGeom>
            <a:avLst/>
            <a:gdLst>
              <a:gd name="T0" fmla="*/ 251 w 549"/>
              <a:gd name="T1" fmla="*/ 536 h 549"/>
              <a:gd name="T2" fmla="*/ 13 w 549"/>
              <a:gd name="T3" fmla="*/ 297 h 549"/>
              <a:gd name="T4" fmla="*/ 13 w 549"/>
              <a:gd name="T5" fmla="*/ 251 h 549"/>
              <a:gd name="T6" fmla="*/ 251 w 549"/>
              <a:gd name="T7" fmla="*/ 13 h 549"/>
              <a:gd name="T8" fmla="*/ 297 w 549"/>
              <a:gd name="T9" fmla="*/ 13 h 549"/>
              <a:gd name="T10" fmla="*/ 536 w 549"/>
              <a:gd name="T11" fmla="*/ 251 h 549"/>
              <a:gd name="T12" fmla="*/ 536 w 549"/>
              <a:gd name="T13" fmla="*/ 297 h 549"/>
              <a:gd name="T14" fmla="*/ 297 w 549"/>
              <a:gd name="T15" fmla="*/ 536 h 549"/>
              <a:gd name="T16" fmla="*/ 251 w 549"/>
              <a:gd name="T17" fmla="*/ 536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9" h="549">
                <a:moveTo>
                  <a:pt x="251" y="536"/>
                </a:moveTo>
                <a:cubicBezTo>
                  <a:pt x="13" y="297"/>
                  <a:pt x="13" y="297"/>
                  <a:pt x="13" y="297"/>
                </a:cubicBezTo>
                <a:cubicBezTo>
                  <a:pt x="0" y="285"/>
                  <a:pt x="0" y="264"/>
                  <a:pt x="13" y="251"/>
                </a:cubicBezTo>
                <a:cubicBezTo>
                  <a:pt x="251" y="13"/>
                  <a:pt x="251" y="13"/>
                  <a:pt x="251" y="13"/>
                </a:cubicBezTo>
                <a:cubicBezTo>
                  <a:pt x="264" y="0"/>
                  <a:pt x="285" y="0"/>
                  <a:pt x="297" y="13"/>
                </a:cubicBezTo>
                <a:cubicBezTo>
                  <a:pt x="536" y="251"/>
                  <a:pt x="536" y="251"/>
                  <a:pt x="536" y="251"/>
                </a:cubicBezTo>
                <a:cubicBezTo>
                  <a:pt x="549" y="264"/>
                  <a:pt x="549" y="285"/>
                  <a:pt x="536" y="297"/>
                </a:cubicBezTo>
                <a:cubicBezTo>
                  <a:pt x="297" y="536"/>
                  <a:pt x="297" y="536"/>
                  <a:pt x="297" y="536"/>
                </a:cubicBezTo>
                <a:cubicBezTo>
                  <a:pt x="285" y="549"/>
                  <a:pt x="264" y="549"/>
                  <a:pt x="251" y="536"/>
                </a:cubicBezTo>
                <a:close/>
              </a:path>
            </a:pathLst>
          </a:custGeom>
          <a:solidFill>
            <a:schemeClr val="accent1"/>
          </a:solidFill>
          <a:ln w="38100">
            <a:noFill/>
          </a:ln>
          <a:effectLst/>
        </p:spPr>
        <p:txBody>
          <a:bodyPr vert="horz" wrap="square" lIns="0" tIns="0" rIns="0" bIns="10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FontAwesome" pitchFamily="2" charset="0"/>
              </a:rPr>
              <a:t></a:t>
            </a:r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3564111" y="1923105"/>
            <a:ext cx="1281983" cy="1279744"/>
          </a:xfrm>
          <a:custGeom>
            <a:avLst/>
            <a:gdLst>
              <a:gd name="T0" fmla="*/ 251 w 549"/>
              <a:gd name="T1" fmla="*/ 536 h 549"/>
              <a:gd name="T2" fmla="*/ 13 w 549"/>
              <a:gd name="T3" fmla="*/ 297 h 549"/>
              <a:gd name="T4" fmla="*/ 13 w 549"/>
              <a:gd name="T5" fmla="*/ 251 h 549"/>
              <a:gd name="T6" fmla="*/ 251 w 549"/>
              <a:gd name="T7" fmla="*/ 13 h 549"/>
              <a:gd name="T8" fmla="*/ 297 w 549"/>
              <a:gd name="T9" fmla="*/ 13 h 549"/>
              <a:gd name="T10" fmla="*/ 536 w 549"/>
              <a:gd name="T11" fmla="*/ 251 h 549"/>
              <a:gd name="T12" fmla="*/ 536 w 549"/>
              <a:gd name="T13" fmla="*/ 297 h 549"/>
              <a:gd name="T14" fmla="*/ 297 w 549"/>
              <a:gd name="T15" fmla="*/ 536 h 549"/>
              <a:gd name="T16" fmla="*/ 251 w 549"/>
              <a:gd name="T17" fmla="*/ 536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9" h="549">
                <a:moveTo>
                  <a:pt x="251" y="536"/>
                </a:moveTo>
                <a:cubicBezTo>
                  <a:pt x="13" y="297"/>
                  <a:pt x="13" y="297"/>
                  <a:pt x="13" y="297"/>
                </a:cubicBezTo>
                <a:cubicBezTo>
                  <a:pt x="0" y="285"/>
                  <a:pt x="0" y="264"/>
                  <a:pt x="13" y="251"/>
                </a:cubicBezTo>
                <a:cubicBezTo>
                  <a:pt x="251" y="13"/>
                  <a:pt x="251" y="13"/>
                  <a:pt x="251" y="13"/>
                </a:cubicBezTo>
                <a:cubicBezTo>
                  <a:pt x="264" y="0"/>
                  <a:pt x="285" y="0"/>
                  <a:pt x="297" y="13"/>
                </a:cubicBezTo>
                <a:cubicBezTo>
                  <a:pt x="536" y="251"/>
                  <a:pt x="536" y="251"/>
                  <a:pt x="536" y="251"/>
                </a:cubicBezTo>
                <a:cubicBezTo>
                  <a:pt x="549" y="264"/>
                  <a:pt x="549" y="285"/>
                  <a:pt x="536" y="297"/>
                </a:cubicBezTo>
                <a:cubicBezTo>
                  <a:pt x="297" y="536"/>
                  <a:pt x="297" y="536"/>
                  <a:pt x="297" y="536"/>
                </a:cubicBezTo>
                <a:cubicBezTo>
                  <a:pt x="285" y="549"/>
                  <a:pt x="264" y="549"/>
                  <a:pt x="251" y="536"/>
                </a:cubicBezTo>
                <a:close/>
              </a:path>
            </a:pathLst>
          </a:custGeom>
          <a:solidFill>
            <a:schemeClr val="accent2"/>
          </a:solidFill>
          <a:ln w="38100">
            <a:noFill/>
          </a:ln>
          <a:effectLst/>
        </p:spPr>
        <p:txBody>
          <a:bodyPr vert="horz" wrap="square" lIns="0" tIns="0" rIns="0" bIns="10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FontAwesome" pitchFamily="2" charset="0"/>
              </a:rPr>
              <a:t></a:t>
            </a:r>
          </a:p>
        </p:txBody>
      </p:sp>
      <p:sp>
        <p:nvSpPr>
          <p:cNvPr id="5" name="矩形 4"/>
          <p:cNvSpPr/>
          <p:nvPr/>
        </p:nvSpPr>
        <p:spPr>
          <a:xfrm>
            <a:off x="1446652" y="5061239"/>
            <a:ext cx="183896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策划设计制作等全程服务。</a:t>
            </a:r>
          </a:p>
        </p:txBody>
      </p:sp>
      <p:sp>
        <p:nvSpPr>
          <p:cNvPr id="6" name="矩形 5"/>
          <p:cNvSpPr/>
          <p:nvPr/>
        </p:nvSpPr>
        <p:spPr>
          <a:xfrm>
            <a:off x="1718140" y="4700612"/>
            <a:ext cx="128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8" name="矩形 7"/>
          <p:cNvSpPr/>
          <p:nvPr/>
        </p:nvSpPr>
        <p:spPr>
          <a:xfrm>
            <a:off x="3285619" y="3770897"/>
            <a:ext cx="183896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策划设计制作等全程服务。</a:t>
            </a:r>
          </a:p>
        </p:txBody>
      </p:sp>
      <p:sp>
        <p:nvSpPr>
          <p:cNvPr id="9" name="矩形 8"/>
          <p:cNvSpPr/>
          <p:nvPr/>
        </p:nvSpPr>
        <p:spPr>
          <a:xfrm>
            <a:off x="3564212" y="3410270"/>
            <a:ext cx="128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2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5187156" y="2821849"/>
            <a:ext cx="1817687" cy="1814513"/>
          </a:xfrm>
          <a:custGeom>
            <a:avLst/>
            <a:gdLst>
              <a:gd name="T0" fmla="*/ 251 w 549"/>
              <a:gd name="T1" fmla="*/ 536 h 549"/>
              <a:gd name="T2" fmla="*/ 13 w 549"/>
              <a:gd name="T3" fmla="*/ 297 h 549"/>
              <a:gd name="T4" fmla="*/ 13 w 549"/>
              <a:gd name="T5" fmla="*/ 251 h 549"/>
              <a:gd name="T6" fmla="*/ 251 w 549"/>
              <a:gd name="T7" fmla="*/ 13 h 549"/>
              <a:gd name="T8" fmla="*/ 297 w 549"/>
              <a:gd name="T9" fmla="*/ 13 h 549"/>
              <a:gd name="T10" fmla="*/ 536 w 549"/>
              <a:gd name="T11" fmla="*/ 251 h 549"/>
              <a:gd name="T12" fmla="*/ 536 w 549"/>
              <a:gd name="T13" fmla="*/ 297 h 549"/>
              <a:gd name="T14" fmla="*/ 297 w 549"/>
              <a:gd name="T15" fmla="*/ 536 h 549"/>
              <a:gd name="T16" fmla="*/ 251 w 549"/>
              <a:gd name="T17" fmla="*/ 536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9" h="549">
                <a:moveTo>
                  <a:pt x="251" y="536"/>
                </a:moveTo>
                <a:cubicBezTo>
                  <a:pt x="13" y="297"/>
                  <a:pt x="13" y="297"/>
                  <a:pt x="13" y="297"/>
                </a:cubicBezTo>
                <a:cubicBezTo>
                  <a:pt x="0" y="285"/>
                  <a:pt x="0" y="264"/>
                  <a:pt x="13" y="251"/>
                </a:cubicBezTo>
                <a:cubicBezTo>
                  <a:pt x="251" y="13"/>
                  <a:pt x="251" y="13"/>
                  <a:pt x="251" y="13"/>
                </a:cubicBezTo>
                <a:cubicBezTo>
                  <a:pt x="264" y="0"/>
                  <a:pt x="285" y="0"/>
                  <a:pt x="297" y="13"/>
                </a:cubicBezTo>
                <a:cubicBezTo>
                  <a:pt x="536" y="251"/>
                  <a:pt x="536" y="251"/>
                  <a:pt x="536" y="251"/>
                </a:cubicBezTo>
                <a:cubicBezTo>
                  <a:pt x="549" y="264"/>
                  <a:pt x="549" y="285"/>
                  <a:pt x="536" y="297"/>
                </a:cubicBezTo>
                <a:cubicBezTo>
                  <a:pt x="297" y="536"/>
                  <a:pt x="297" y="536"/>
                  <a:pt x="297" y="536"/>
                </a:cubicBezTo>
                <a:cubicBezTo>
                  <a:pt x="285" y="549"/>
                  <a:pt x="264" y="549"/>
                  <a:pt x="251" y="536"/>
                </a:cubicBezTo>
                <a:close/>
              </a:path>
            </a:pathLst>
          </a:custGeom>
          <a:solidFill>
            <a:schemeClr val="accent3"/>
          </a:solidFill>
          <a:ln w="38100">
            <a:noFill/>
          </a:ln>
          <a:effectLst/>
        </p:spPr>
        <p:txBody>
          <a:bodyPr vert="horz" wrap="square" lIns="0" tIns="0" rIns="0" bIns="10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FontAwesome" pitchFamily="2" charset="0"/>
              </a:rPr>
              <a:t></a:t>
            </a:r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7293974" y="1923105"/>
            <a:ext cx="1281983" cy="1279744"/>
          </a:xfrm>
          <a:custGeom>
            <a:avLst/>
            <a:gdLst>
              <a:gd name="T0" fmla="*/ 251 w 549"/>
              <a:gd name="T1" fmla="*/ 536 h 549"/>
              <a:gd name="T2" fmla="*/ 13 w 549"/>
              <a:gd name="T3" fmla="*/ 297 h 549"/>
              <a:gd name="T4" fmla="*/ 13 w 549"/>
              <a:gd name="T5" fmla="*/ 251 h 549"/>
              <a:gd name="T6" fmla="*/ 251 w 549"/>
              <a:gd name="T7" fmla="*/ 13 h 549"/>
              <a:gd name="T8" fmla="*/ 297 w 549"/>
              <a:gd name="T9" fmla="*/ 13 h 549"/>
              <a:gd name="T10" fmla="*/ 536 w 549"/>
              <a:gd name="T11" fmla="*/ 251 h 549"/>
              <a:gd name="T12" fmla="*/ 536 w 549"/>
              <a:gd name="T13" fmla="*/ 297 h 549"/>
              <a:gd name="T14" fmla="*/ 297 w 549"/>
              <a:gd name="T15" fmla="*/ 536 h 549"/>
              <a:gd name="T16" fmla="*/ 251 w 549"/>
              <a:gd name="T17" fmla="*/ 536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9" h="549">
                <a:moveTo>
                  <a:pt x="251" y="536"/>
                </a:moveTo>
                <a:cubicBezTo>
                  <a:pt x="13" y="297"/>
                  <a:pt x="13" y="297"/>
                  <a:pt x="13" y="297"/>
                </a:cubicBezTo>
                <a:cubicBezTo>
                  <a:pt x="0" y="285"/>
                  <a:pt x="0" y="264"/>
                  <a:pt x="13" y="251"/>
                </a:cubicBezTo>
                <a:cubicBezTo>
                  <a:pt x="251" y="13"/>
                  <a:pt x="251" y="13"/>
                  <a:pt x="251" y="13"/>
                </a:cubicBezTo>
                <a:cubicBezTo>
                  <a:pt x="264" y="0"/>
                  <a:pt x="285" y="0"/>
                  <a:pt x="297" y="13"/>
                </a:cubicBezTo>
                <a:cubicBezTo>
                  <a:pt x="536" y="251"/>
                  <a:pt x="536" y="251"/>
                  <a:pt x="536" y="251"/>
                </a:cubicBezTo>
                <a:cubicBezTo>
                  <a:pt x="549" y="264"/>
                  <a:pt x="549" y="285"/>
                  <a:pt x="536" y="297"/>
                </a:cubicBezTo>
                <a:cubicBezTo>
                  <a:pt x="297" y="536"/>
                  <a:pt x="297" y="536"/>
                  <a:pt x="297" y="536"/>
                </a:cubicBezTo>
                <a:cubicBezTo>
                  <a:pt x="285" y="549"/>
                  <a:pt x="264" y="549"/>
                  <a:pt x="251" y="536"/>
                </a:cubicBezTo>
                <a:close/>
              </a:path>
            </a:pathLst>
          </a:custGeom>
          <a:solidFill>
            <a:schemeClr val="accent4"/>
          </a:solidFill>
          <a:ln w="38100">
            <a:noFill/>
          </a:ln>
          <a:effectLst/>
        </p:spPr>
        <p:txBody>
          <a:bodyPr vert="horz" wrap="square" lIns="0" tIns="0" rIns="0" bIns="10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FontAwesome" pitchFamily="2" charset="0"/>
              </a:rPr>
              <a:t></a:t>
            </a:r>
          </a:p>
        </p:txBody>
      </p:sp>
      <p:sp>
        <p:nvSpPr>
          <p:cNvPr id="12" name="矩形 11"/>
          <p:cNvSpPr/>
          <p:nvPr/>
        </p:nvSpPr>
        <p:spPr>
          <a:xfrm>
            <a:off x="5176515" y="5061239"/>
            <a:ext cx="183896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策划设计制作等全程服务。</a:t>
            </a:r>
          </a:p>
        </p:txBody>
      </p:sp>
      <p:sp>
        <p:nvSpPr>
          <p:cNvPr id="13" name="矩形 12"/>
          <p:cNvSpPr/>
          <p:nvPr/>
        </p:nvSpPr>
        <p:spPr>
          <a:xfrm>
            <a:off x="5448003" y="4700612"/>
            <a:ext cx="128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4" name="矩形 13"/>
          <p:cNvSpPr/>
          <p:nvPr/>
        </p:nvSpPr>
        <p:spPr>
          <a:xfrm>
            <a:off x="7015482" y="3770897"/>
            <a:ext cx="183896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294075" y="3410270"/>
            <a:ext cx="128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4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8917019" y="2821849"/>
            <a:ext cx="1817687" cy="1814513"/>
          </a:xfrm>
          <a:custGeom>
            <a:avLst/>
            <a:gdLst>
              <a:gd name="T0" fmla="*/ 251 w 549"/>
              <a:gd name="T1" fmla="*/ 536 h 549"/>
              <a:gd name="T2" fmla="*/ 13 w 549"/>
              <a:gd name="T3" fmla="*/ 297 h 549"/>
              <a:gd name="T4" fmla="*/ 13 w 549"/>
              <a:gd name="T5" fmla="*/ 251 h 549"/>
              <a:gd name="T6" fmla="*/ 251 w 549"/>
              <a:gd name="T7" fmla="*/ 13 h 549"/>
              <a:gd name="T8" fmla="*/ 297 w 549"/>
              <a:gd name="T9" fmla="*/ 13 h 549"/>
              <a:gd name="T10" fmla="*/ 536 w 549"/>
              <a:gd name="T11" fmla="*/ 251 h 549"/>
              <a:gd name="T12" fmla="*/ 536 w 549"/>
              <a:gd name="T13" fmla="*/ 297 h 549"/>
              <a:gd name="T14" fmla="*/ 297 w 549"/>
              <a:gd name="T15" fmla="*/ 536 h 549"/>
              <a:gd name="T16" fmla="*/ 251 w 549"/>
              <a:gd name="T17" fmla="*/ 536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49" h="549">
                <a:moveTo>
                  <a:pt x="251" y="536"/>
                </a:moveTo>
                <a:cubicBezTo>
                  <a:pt x="13" y="297"/>
                  <a:pt x="13" y="297"/>
                  <a:pt x="13" y="297"/>
                </a:cubicBezTo>
                <a:cubicBezTo>
                  <a:pt x="0" y="285"/>
                  <a:pt x="0" y="264"/>
                  <a:pt x="13" y="251"/>
                </a:cubicBezTo>
                <a:cubicBezTo>
                  <a:pt x="251" y="13"/>
                  <a:pt x="251" y="13"/>
                  <a:pt x="251" y="13"/>
                </a:cubicBezTo>
                <a:cubicBezTo>
                  <a:pt x="264" y="0"/>
                  <a:pt x="285" y="0"/>
                  <a:pt x="297" y="13"/>
                </a:cubicBezTo>
                <a:cubicBezTo>
                  <a:pt x="536" y="251"/>
                  <a:pt x="536" y="251"/>
                  <a:pt x="536" y="251"/>
                </a:cubicBezTo>
                <a:cubicBezTo>
                  <a:pt x="549" y="264"/>
                  <a:pt x="549" y="285"/>
                  <a:pt x="536" y="297"/>
                </a:cubicBezTo>
                <a:cubicBezTo>
                  <a:pt x="297" y="536"/>
                  <a:pt x="297" y="536"/>
                  <a:pt x="297" y="536"/>
                </a:cubicBezTo>
                <a:cubicBezTo>
                  <a:pt x="285" y="549"/>
                  <a:pt x="264" y="549"/>
                  <a:pt x="251" y="536"/>
                </a:cubicBezTo>
                <a:close/>
              </a:path>
            </a:pathLst>
          </a:custGeom>
          <a:solidFill>
            <a:schemeClr val="accent5"/>
          </a:solidFill>
          <a:ln w="38100">
            <a:noFill/>
          </a:ln>
          <a:effectLst/>
        </p:spPr>
        <p:txBody>
          <a:bodyPr vert="horz" wrap="square" lIns="0" tIns="0" rIns="0" bIns="10800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FontAwesome" pitchFamily="2" charset="0"/>
              </a:rPr>
              <a:t></a:t>
            </a:r>
          </a:p>
        </p:txBody>
      </p:sp>
      <p:sp>
        <p:nvSpPr>
          <p:cNvPr id="17" name="矩形 16"/>
          <p:cNvSpPr/>
          <p:nvPr/>
        </p:nvSpPr>
        <p:spPr>
          <a:xfrm>
            <a:off x="8906378" y="5061239"/>
            <a:ext cx="183896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策划设计制作等全程服务。</a:t>
            </a:r>
          </a:p>
        </p:txBody>
      </p:sp>
      <p:sp>
        <p:nvSpPr>
          <p:cNvPr id="18" name="矩形 17"/>
          <p:cNvSpPr/>
          <p:nvPr/>
        </p:nvSpPr>
        <p:spPr>
          <a:xfrm>
            <a:off x="9177866" y="4700612"/>
            <a:ext cx="12817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5"/>
                </a:solidFill>
                <a:latin typeface="+mj-ea"/>
                <a:ea typeface="+mj-ea"/>
              </a:rPr>
              <a:t>标题内容</a:t>
            </a:r>
          </a:p>
        </p:txBody>
      </p:sp>
    </p:spTree>
    <p:extLst>
      <p:ext uri="{BB962C8B-B14F-4D97-AF65-F5344CB8AC3E}">
        <p14:creationId xmlns:p14="http://schemas.microsoft.com/office/powerpoint/2010/main" val="334109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-4.16667E-7 0.075 " pathEditMode="relative" rAng="0" ptsTypes="AA">
                                      <p:cBhvr>
                                        <p:cTn id="20" dur="1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650"/>
                            </p:stCondLst>
                            <p:childTnLst>
                              <p:par>
                                <p:cTn id="2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15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8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11111E-6 L -1.875E-6 0.075 " pathEditMode="relative" rAng="0" ptsTypes="AA">
                                      <p:cBhvr>
                                        <p:cTn id="37" dur="15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300"/>
                            </p:stCondLst>
                            <p:childTnLst>
                              <p:par>
                                <p:cTn id="3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8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4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44444E-6 L 0 0.075 " pathEditMode="relative" rAng="0" ptsTypes="AA">
                                      <p:cBhvr>
                                        <p:cTn id="54" dur="15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950"/>
                            </p:stCondLst>
                            <p:childTnLst>
                              <p:par>
                                <p:cTn id="5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1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1.11111E-6 L -1.25E-6 0.075 " pathEditMode="relative" rAng="0" ptsTypes="AA">
                                      <p:cBhvr>
                                        <p:cTn id="71" dur="15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600"/>
                            </p:stCondLst>
                            <p:childTnLst>
                              <p:par>
                                <p:cTn id="7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11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175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44444E-6 L 6.25E-7 0.075 " pathEditMode="relative" rAng="0" ptsTypes="AA">
                                      <p:cBhvr>
                                        <p:cTn id="88" dur="15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5" grpId="1"/>
      <p:bldP spid="6" grpId="0"/>
      <p:bldP spid="8" grpId="0"/>
      <p:bldP spid="8" grpId="1"/>
      <p:bldP spid="9" grpId="0"/>
      <p:bldP spid="10" grpId="0" animBg="1"/>
      <p:bldP spid="11" grpId="0" animBg="1"/>
      <p:bldP spid="12" grpId="0"/>
      <p:bldP spid="12" grpId="1"/>
      <p:bldP spid="13" grpId="0"/>
      <p:bldP spid="14" grpId="0"/>
      <p:bldP spid="14" grpId="1"/>
      <p:bldP spid="15" grpId="0"/>
      <p:bldP spid="16" grpId="0" animBg="1"/>
      <p:bldP spid="17" grpId="0"/>
      <p:bldP spid="17" grpId="1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65376" y="3075580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accent1"/>
                </a:solidFill>
                <a:latin typeface="+mj-ea"/>
                <a:ea typeface="+mj-ea"/>
              </a:rPr>
              <a:t>第一章标题内容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65376" y="2138783"/>
            <a:ext cx="28841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spc="-300" dirty="0">
                <a:solidFill>
                  <a:schemeClr val="tx2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PART 01</a:t>
            </a:r>
            <a:endParaRPr lang="zh-CN" altLang="en-US" sz="4800" spc="-300" dirty="0">
              <a:solidFill>
                <a:schemeClr val="tx2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7"/>
          <p:cNvSpPr txBox="1"/>
          <p:nvPr/>
        </p:nvSpPr>
        <p:spPr>
          <a:xfrm>
            <a:off x="791859" y="4126515"/>
            <a:ext cx="631371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Lorem Ipsum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industry. Lorem Ipsum has been the industry's standard dummy text ever </a:t>
            </a:r>
            <a:r>
              <a:rPr lang="en-US" altLang="zh-CN" sz="1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since</a:t>
            </a:r>
            <a:r>
              <a:rPr lang="en-US" altLang="zh-CN" sz="1000" b="1" dirty="0" err="1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Lorem</a:t>
            </a:r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 Ipsum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504" y="3092726"/>
            <a:ext cx="2401604" cy="376527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411" y="501602"/>
            <a:ext cx="4851504" cy="49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965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33333E-6 L 1.875E-6 0.05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3" grpId="0"/>
      <p:bldP spid="13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Rectangle 64"/>
          <p:cNvSpPr/>
          <p:nvPr/>
        </p:nvSpPr>
        <p:spPr>
          <a:xfrm>
            <a:off x="2" y="2496385"/>
            <a:ext cx="2040964" cy="7564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srgbClr val="FFFFFF"/>
              </a:solidFill>
            </a:endParaRPr>
          </a:p>
        </p:txBody>
      </p:sp>
      <p:sp>
        <p:nvSpPr>
          <p:cNvPr id="4" name="Rectangle 65"/>
          <p:cNvSpPr/>
          <p:nvPr/>
        </p:nvSpPr>
        <p:spPr>
          <a:xfrm>
            <a:off x="2" y="3252812"/>
            <a:ext cx="2040964" cy="756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srgbClr val="FFFFFF"/>
              </a:solidFill>
            </a:endParaRPr>
          </a:p>
        </p:txBody>
      </p:sp>
      <p:sp>
        <p:nvSpPr>
          <p:cNvPr id="5" name="Rectangle 66"/>
          <p:cNvSpPr/>
          <p:nvPr/>
        </p:nvSpPr>
        <p:spPr>
          <a:xfrm>
            <a:off x="2" y="4009238"/>
            <a:ext cx="2040964" cy="75642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srgbClr val="FFFFFF"/>
              </a:solidFill>
            </a:endParaRPr>
          </a:p>
        </p:txBody>
      </p:sp>
      <p:sp>
        <p:nvSpPr>
          <p:cNvPr id="6" name="Rectangle 69"/>
          <p:cNvSpPr/>
          <p:nvPr/>
        </p:nvSpPr>
        <p:spPr>
          <a:xfrm>
            <a:off x="2" y="4765664"/>
            <a:ext cx="2040964" cy="7564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srgbClr val="FFFFFF"/>
              </a:solidFill>
            </a:endParaRPr>
          </a:p>
        </p:txBody>
      </p:sp>
      <p:sp>
        <p:nvSpPr>
          <p:cNvPr id="8" name="Rectangle 72"/>
          <p:cNvSpPr/>
          <p:nvPr/>
        </p:nvSpPr>
        <p:spPr>
          <a:xfrm>
            <a:off x="3977961" y="2496385"/>
            <a:ext cx="2118039" cy="756427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srgbClr val="FFFFFF"/>
              </a:solidFill>
            </a:endParaRPr>
          </a:p>
        </p:txBody>
      </p:sp>
      <p:sp>
        <p:nvSpPr>
          <p:cNvPr id="9" name="Rectangle 74"/>
          <p:cNvSpPr/>
          <p:nvPr/>
        </p:nvSpPr>
        <p:spPr>
          <a:xfrm>
            <a:off x="3977961" y="3252812"/>
            <a:ext cx="2118039" cy="756427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srgbClr val="FFFFFF"/>
              </a:solidFill>
            </a:endParaRPr>
          </a:p>
        </p:txBody>
      </p:sp>
      <p:sp>
        <p:nvSpPr>
          <p:cNvPr id="10" name="Rectangle 77"/>
          <p:cNvSpPr/>
          <p:nvPr/>
        </p:nvSpPr>
        <p:spPr>
          <a:xfrm>
            <a:off x="3977961" y="4009238"/>
            <a:ext cx="2118039" cy="756427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srgbClr val="FFFFFF"/>
              </a:solidFill>
            </a:endParaRPr>
          </a:p>
        </p:txBody>
      </p:sp>
      <p:sp>
        <p:nvSpPr>
          <p:cNvPr id="11" name="Rectangle 78"/>
          <p:cNvSpPr/>
          <p:nvPr/>
        </p:nvSpPr>
        <p:spPr>
          <a:xfrm>
            <a:off x="3977961" y="4765664"/>
            <a:ext cx="2118039" cy="756427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2667" dirty="0">
              <a:solidFill>
                <a:srgbClr val="FFFFFF"/>
              </a:solidFill>
            </a:endParaRPr>
          </a:p>
        </p:txBody>
      </p:sp>
      <p:sp>
        <p:nvSpPr>
          <p:cNvPr id="12" name="Freeform 45"/>
          <p:cNvSpPr>
            <a:spLocks noEditPoints="1"/>
          </p:cNvSpPr>
          <p:nvPr/>
        </p:nvSpPr>
        <p:spPr bwMode="auto">
          <a:xfrm>
            <a:off x="6242233" y="2667286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009416" y="1915786"/>
            <a:ext cx="1966555" cy="4155551"/>
            <a:chOff x="2009416" y="1756129"/>
            <a:chExt cx="1966555" cy="4155551"/>
          </a:xfrm>
        </p:grpSpPr>
        <p:grpSp>
          <p:nvGrpSpPr>
            <p:cNvPr id="14" name="Group 29"/>
            <p:cNvGrpSpPr/>
            <p:nvPr/>
          </p:nvGrpSpPr>
          <p:grpSpPr>
            <a:xfrm>
              <a:off x="2009416" y="1756129"/>
              <a:ext cx="1966555" cy="4155551"/>
              <a:chOff x="3189614" y="1562392"/>
              <a:chExt cx="1474916" cy="3116662"/>
            </a:xfrm>
            <a:effectLst/>
          </p:grpSpPr>
          <p:sp>
            <p:nvSpPr>
              <p:cNvPr id="20" name="Freeform 86"/>
              <p:cNvSpPr/>
              <p:nvPr/>
            </p:nvSpPr>
            <p:spPr>
              <a:xfrm>
                <a:off x="3205386" y="1579715"/>
                <a:ext cx="1459144" cy="3099339"/>
              </a:xfrm>
              <a:custGeom>
                <a:avLst/>
                <a:gdLst>
                  <a:gd name="connsiteX0" fmla="*/ 0 w 1459144"/>
                  <a:gd name="connsiteY0" fmla="*/ 176060 h 3099339"/>
                  <a:gd name="connsiteX1" fmla="*/ 51567 w 1459144"/>
                  <a:gd name="connsiteY1" fmla="*/ 51567 h 3099339"/>
                  <a:gd name="connsiteX2" fmla="*/ 176060 w 1459144"/>
                  <a:gd name="connsiteY2" fmla="*/ 0 h 3099339"/>
                  <a:gd name="connsiteX3" fmla="*/ 1283084 w 1459144"/>
                  <a:gd name="connsiteY3" fmla="*/ 0 h 3099339"/>
                  <a:gd name="connsiteX4" fmla="*/ 1407577 w 1459144"/>
                  <a:gd name="connsiteY4" fmla="*/ 51567 h 3099339"/>
                  <a:gd name="connsiteX5" fmla="*/ 1459144 w 1459144"/>
                  <a:gd name="connsiteY5" fmla="*/ 176060 h 3099339"/>
                  <a:gd name="connsiteX6" fmla="*/ 1459144 w 1459144"/>
                  <a:gd name="connsiteY6" fmla="*/ 2923279 h 3099339"/>
                  <a:gd name="connsiteX7" fmla="*/ 1407577 w 1459144"/>
                  <a:gd name="connsiteY7" fmla="*/ 3047772 h 3099339"/>
                  <a:gd name="connsiteX8" fmla="*/ 1283084 w 1459144"/>
                  <a:gd name="connsiteY8" fmla="*/ 3099339 h 3099339"/>
                  <a:gd name="connsiteX9" fmla="*/ 176060 w 1459144"/>
                  <a:gd name="connsiteY9" fmla="*/ 3099339 h 3099339"/>
                  <a:gd name="connsiteX10" fmla="*/ 51567 w 1459144"/>
                  <a:gd name="connsiteY10" fmla="*/ 3047772 h 3099339"/>
                  <a:gd name="connsiteX11" fmla="*/ 0 w 1459144"/>
                  <a:gd name="connsiteY11" fmla="*/ 2923279 h 3099339"/>
                  <a:gd name="connsiteX12" fmla="*/ 0 w 1459144"/>
                  <a:gd name="connsiteY12" fmla="*/ 176060 h 309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459144" h="3099339">
                    <a:moveTo>
                      <a:pt x="0" y="176060"/>
                    </a:moveTo>
                    <a:cubicBezTo>
                      <a:pt x="0" y="129366"/>
                      <a:pt x="18549" y="84584"/>
                      <a:pt x="51567" y="51567"/>
                    </a:cubicBezTo>
                    <a:cubicBezTo>
                      <a:pt x="84585" y="18549"/>
                      <a:pt x="129366" y="0"/>
                      <a:pt x="176060" y="0"/>
                    </a:cubicBezTo>
                    <a:lnTo>
                      <a:pt x="1283084" y="0"/>
                    </a:lnTo>
                    <a:cubicBezTo>
                      <a:pt x="1329778" y="0"/>
                      <a:pt x="1374560" y="18549"/>
                      <a:pt x="1407577" y="51567"/>
                    </a:cubicBezTo>
                    <a:cubicBezTo>
                      <a:pt x="1440595" y="84585"/>
                      <a:pt x="1459144" y="129366"/>
                      <a:pt x="1459144" y="176060"/>
                    </a:cubicBezTo>
                    <a:lnTo>
                      <a:pt x="1459144" y="2923279"/>
                    </a:lnTo>
                    <a:cubicBezTo>
                      <a:pt x="1459144" y="2969973"/>
                      <a:pt x="1440595" y="3014755"/>
                      <a:pt x="1407577" y="3047772"/>
                    </a:cubicBezTo>
                    <a:cubicBezTo>
                      <a:pt x="1374559" y="3080790"/>
                      <a:pt x="1329778" y="3099339"/>
                      <a:pt x="1283084" y="3099339"/>
                    </a:cubicBezTo>
                    <a:lnTo>
                      <a:pt x="176060" y="3099339"/>
                    </a:lnTo>
                    <a:cubicBezTo>
                      <a:pt x="129366" y="3099339"/>
                      <a:pt x="84584" y="3080790"/>
                      <a:pt x="51567" y="3047772"/>
                    </a:cubicBezTo>
                    <a:cubicBezTo>
                      <a:pt x="18549" y="3014754"/>
                      <a:pt x="0" y="2969973"/>
                      <a:pt x="0" y="2923279"/>
                    </a:cubicBezTo>
                    <a:lnTo>
                      <a:pt x="0" y="17606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2667" dirty="0">
                  <a:solidFill>
                    <a:srgbClr val="FFFFFF"/>
                  </a:solidFill>
                </a:endParaRPr>
              </a:p>
            </p:txBody>
          </p:sp>
          <p:grpSp>
            <p:nvGrpSpPr>
              <p:cNvPr id="21" name="Group 20"/>
              <p:cNvGrpSpPr/>
              <p:nvPr/>
            </p:nvGrpSpPr>
            <p:grpSpPr>
              <a:xfrm>
                <a:off x="3189614" y="1991493"/>
                <a:ext cx="23662" cy="645898"/>
                <a:chOff x="3392428" y="1951545"/>
                <a:chExt cx="27432" cy="735419"/>
              </a:xfrm>
            </p:grpSpPr>
            <p:sp>
              <p:nvSpPr>
                <p:cNvPr id="27" name="Rectangle 108"/>
                <p:cNvSpPr/>
                <p:nvPr/>
              </p:nvSpPr>
              <p:spPr>
                <a:xfrm>
                  <a:off x="3392428" y="1951545"/>
                  <a:ext cx="18288" cy="172821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375467"/>
                  <a:endParaRPr lang="en-US" sz="2667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8" name="Rectangle 117"/>
                <p:cNvSpPr/>
                <p:nvPr/>
              </p:nvSpPr>
              <p:spPr>
                <a:xfrm>
                  <a:off x="3401572" y="2289545"/>
                  <a:ext cx="18288" cy="118872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375467"/>
                  <a:endParaRPr lang="en-US" sz="2667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9" name="Rectangle 118"/>
                <p:cNvSpPr/>
                <p:nvPr/>
              </p:nvSpPr>
              <p:spPr>
                <a:xfrm>
                  <a:off x="3401572" y="2568092"/>
                  <a:ext cx="18288" cy="118872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1375467"/>
                  <a:endParaRPr lang="en-US" sz="2667" dirty="0">
                    <a:solidFill>
                      <a:srgbClr val="FFFFFF"/>
                    </a:solidFill>
                  </a:endParaRPr>
                </a:p>
              </p:txBody>
            </p:sp>
          </p:grpSp>
          <p:sp>
            <p:nvSpPr>
              <p:cNvPr id="22" name="Freeform 93"/>
              <p:cNvSpPr/>
              <p:nvPr/>
            </p:nvSpPr>
            <p:spPr>
              <a:xfrm>
                <a:off x="3806686" y="4332856"/>
                <a:ext cx="256543" cy="261216"/>
              </a:xfrm>
              <a:custGeom>
                <a:avLst/>
                <a:gdLst>
                  <a:gd name="connsiteX0" fmla="*/ 0 w 256543"/>
                  <a:gd name="connsiteY0" fmla="*/ 130608 h 261216"/>
                  <a:gd name="connsiteX1" fmla="*/ 36755 w 256543"/>
                  <a:gd name="connsiteY1" fmla="*/ 39091 h 261216"/>
                  <a:gd name="connsiteX2" fmla="*/ 128272 w 256543"/>
                  <a:gd name="connsiteY2" fmla="*/ 0 h 261216"/>
                  <a:gd name="connsiteX3" fmla="*/ 219789 w 256543"/>
                  <a:gd name="connsiteY3" fmla="*/ 39091 h 261216"/>
                  <a:gd name="connsiteX4" fmla="*/ 256544 w 256543"/>
                  <a:gd name="connsiteY4" fmla="*/ 130608 h 261216"/>
                  <a:gd name="connsiteX5" fmla="*/ 219789 w 256543"/>
                  <a:gd name="connsiteY5" fmla="*/ 222125 h 261216"/>
                  <a:gd name="connsiteX6" fmla="*/ 128272 w 256543"/>
                  <a:gd name="connsiteY6" fmla="*/ 261216 h 261216"/>
                  <a:gd name="connsiteX7" fmla="*/ 36755 w 256543"/>
                  <a:gd name="connsiteY7" fmla="*/ 222125 h 261216"/>
                  <a:gd name="connsiteX8" fmla="*/ 0 w 256543"/>
                  <a:gd name="connsiteY8" fmla="*/ 130608 h 261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6543" h="261216">
                    <a:moveTo>
                      <a:pt x="0" y="130608"/>
                    </a:moveTo>
                    <a:cubicBezTo>
                      <a:pt x="0" y="96377"/>
                      <a:pt x="13199" y="63514"/>
                      <a:pt x="36755" y="39091"/>
                    </a:cubicBezTo>
                    <a:cubicBezTo>
                      <a:pt x="60874" y="14086"/>
                      <a:pt x="93851" y="0"/>
                      <a:pt x="128272" y="0"/>
                    </a:cubicBezTo>
                    <a:cubicBezTo>
                      <a:pt x="162693" y="0"/>
                      <a:pt x="195670" y="14086"/>
                      <a:pt x="219789" y="39091"/>
                    </a:cubicBezTo>
                    <a:cubicBezTo>
                      <a:pt x="243346" y="63514"/>
                      <a:pt x="256544" y="96377"/>
                      <a:pt x="256544" y="130608"/>
                    </a:cubicBezTo>
                    <a:cubicBezTo>
                      <a:pt x="256544" y="164839"/>
                      <a:pt x="243345" y="197702"/>
                      <a:pt x="219789" y="222125"/>
                    </a:cubicBezTo>
                    <a:cubicBezTo>
                      <a:pt x="195670" y="247130"/>
                      <a:pt x="162693" y="261216"/>
                      <a:pt x="128272" y="261216"/>
                    </a:cubicBezTo>
                    <a:cubicBezTo>
                      <a:pt x="93851" y="261216"/>
                      <a:pt x="60874" y="247130"/>
                      <a:pt x="36755" y="222125"/>
                    </a:cubicBezTo>
                    <a:cubicBezTo>
                      <a:pt x="13198" y="197702"/>
                      <a:pt x="0" y="164839"/>
                      <a:pt x="0" y="130608"/>
                    </a:cubicBezTo>
                    <a:close/>
                  </a:path>
                </a:pathLst>
              </a:custGeom>
              <a:noFill/>
              <a:ln w="190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2667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Freeform 96"/>
              <p:cNvSpPr/>
              <p:nvPr/>
            </p:nvSpPr>
            <p:spPr>
              <a:xfrm>
                <a:off x="3306742" y="1997538"/>
                <a:ext cx="1256433" cy="2276759"/>
              </a:xfrm>
              <a:custGeom>
                <a:avLst/>
                <a:gdLst>
                  <a:gd name="connsiteX0" fmla="*/ 0 w 1256433"/>
                  <a:gd name="connsiteY0" fmla="*/ 0 h 2276759"/>
                  <a:gd name="connsiteX1" fmla="*/ 1256433 w 1256433"/>
                  <a:gd name="connsiteY1" fmla="*/ 0 h 2276759"/>
                  <a:gd name="connsiteX2" fmla="*/ 1256433 w 1256433"/>
                  <a:gd name="connsiteY2" fmla="*/ 2276759 h 2276759"/>
                  <a:gd name="connsiteX3" fmla="*/ 0 w 1256433"/>
                  <a:gd name="connsiteY3" fmla="*/ 2276759 h 2276759"/>
                  <a:gd name="connsiteX4" fmla="*/ 0 w 1256433"/>
                  <a:gd name="connsiteY4" fmla="*/ 0 h 2276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6433" h="2276759">
                    <a:moveTo>
                      <a:pt x="0" y="0"/>
                    </a:moveTo>
                    <a:lnTo>
                      <a:pt x="1256433" y="0"/>
                    </a:lnTo>
                    <a:lnTo>
                      <a:pt x="1256433" y="2276759"/>
                    </a:lnTo>
                    <a:lnTo>
                      <a:pt x="0" y="22767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2667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Freeform 99"/>
              <p:cNvSpPr/>
              <p:nvPr/>
            </p:nvSpPr>
            <p:spPr>
              <a:xfrm>
                <a:off x="3796931" y="1824436"/>
                <a:ext cx="276054" cy="32124"/>
              </a:xfrm>
              <a:custGeom>
                <a:avLst/>
                <a:gdLst>
                  <a:gd name="connsiteX0" fmla="*/ 0 w 276054"/>
                  <a:gd name="connsiteY0" fmla="*/ 16062 h 32124"/>
                  <a:gd name="connsiteX1" fmla="*/ 4704 w 276054"/>
                  <a:gd name="connsiteY1" fmla="*/ 4704 h 32124"/>
                  <a:gd name="connsiteX2" fmla="*/ 16062 w 276054"/>
                  <a:gd name="connsiteY2" fmla="*/ 0 h 32124"/>
                  <a:gd name="connsiteX3" fmla="*/ 259992 w 276054"/>
                  <a:gd name="connsiteY3" fmla="*/ 0 h 32124"/>
                  <a:gd name="connsiteX4" fmla="*/ 271350 w 276054"/>
                  <a:gd name="connsiteY4" fmla="*/ 4704 h 32124"/>
                  <a:gd name="connsiteX5" fmla="*/ 276054 w 276054"/>
                  <a:gd name="connsiteY5" fmla="*/ 16062 h 32124"/>
                  <a:gd name="connsiteX6" fmla="*/ 276054 w 276054"/>
                  <a:gd name="connsiteY6" fmla="*/ 16062 h 32124"/>
                  <a:gd name="connsiteX7" fmla="*/ 271350 w 276054"/>
                  <a:gd name="connsiteY7" fmla="*/ 27420 h 32124"/>
                  <a:gd name="connsiteX8" fmla="*/ 259992 w 276054"/>
                  <a:gd name="connsiteY8" fmla="*/ 32124 h 32124"/>
                  <a:gd name="connsiteX9" fmla="*/ 16062 w 276054"/>
                  <a:gd name="connsiteY9" fmla="*/ 32124 h 32124"/>
                  <a:gd name="connsiteX10" fmla="*/ 4704 w 276054"/>
                  <a:gd name="connsiteY10" fmla="*/ 27420 h 32124"/>
                  <a:gd name="connsiteX11" fmla="*/ 0 w 276054"/>
                  <a:gd name="connsiteY11" fmla="*/ 16062 h 32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6054" h="32124">
                    <a:moveTo>
                      <a:pt x="0" y="16062"/>
                    </a:moveTo>
                    <a:cubicBezTo>
                      <a:pt x="0" y="11802"/>
                      <a:pt x="1692" y="7717"/>
                      <a:pt x="4704" y="4704"/>
                    </a:cubicBezTo>
                    <a:cubicBezTo>
                      <a:pt x="7716" y="1692"/>
                      <a:pt x="11802" y="0"/>
                      <a:pt x="16062" y="0"/>
                    </a:cubicBezTo>
                    <a:lnTo>
                      <a:pt x="259992" y="0"/>
                    </a:lnTo>
                    <a:cubicBezTo>
                      <a:pt x="264252" y="0"/>
                      <a:pt x="268337" y="1692"/>
                      <a:pt x="271350" y="4704"/>
                    </a:cubicBezTo>
                    <a:cubicBezTo>
                      <a:pt x="274362" y="7716"/>
                      <a:pt x="276054" y="11802"/>
                      <a:pt x="276054" y="16062"/>
                    </a:cubicBezTo>
                    <a:lnTo>
                      <a:pt x="276054" y="16062"/>
                    </a:lnTo>
                    <a:cubicBezTo>
                      <a:pt x="276054" y="20322"/>
                      <a:pt x="274362" y="24407"/>
                      <a:pt x="271350" y="27420"/>
                    </a:cubicBezTo>
                    <a:cubicBezTo>
                      <a:pt x="268338" y="30432"/>
                      <a:pt x="264252" y="32124"/>
                      <a:pt x="259992" y="32124"/>
                    </a:cubicBezTo>
                    <a:lnTo>
                      <a:pt x="16062" y="32124"/>
                    </a:lnTo>
                    <a:cubicBezTo>
                      <a:pt x="11802" y="32124"/>
                      <a:pt x="7717" y="30432"/>
                      <a:pt x="4704" y="27420"/>
                    </a:cubicBezTo>
                    <a:cubicBezTo>
                      <a:pt x="1692" y="24408"/>
                      <a:pt x="0" y="20322"/>
                      <a:pt x="0" y="1606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2667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Freeform 103"/>
              <p:cNvSpPr/>
              <p:nvPr/>
            </p:nvSpPr>
            <p:spPr>
              <a:xfrm>
                <a:off x="3911556" y="1704426"/>
                <a:ext cx="46804" cy="47657"/>
              </a:xfrm>
              <a:custGeom>
                <a:avLst/>
                <a:gdLst>
                  <a:gd name="connsiteX0" fmla="*/ 0 w 46804"/>
                  <a:gd name="connsiteY0" fmla="*/ 23829 h 47657"/>
                  <a:gd name="connsiteX1" fmla="*/ 6705 w 46804"/>
                  <a:gd name="connsiteY1" fmla="*/ 7132 h 47657"/>
                  <a:gd name="connsiteX2" fmla="*/ 23402 w 46804"/>
                  <a:gd name="connsiteY2" fmla="*/ 0 h 47657"/>
                  <a:gd name="connsiteX3" fmla="*/ 40099 w 46804"/>
                  <a:gd name="connsiteY3" fmla="*/ 7132 h 47657"/>
                  <a:gd name="connsiteX4" fmla="*/ 46804 w 46804"/>
                  <a:gd name="connsiteY4" fmla="*/ 23829 h 47657"/>
                  <a:gd name="connsiteX5" fmla="*/ 40099 w 46804"/>
                  <a:gd name="connsiteY5" fmla="*/ 40526 h 47657"/>
                  <a:gd name="connsiteX6" fmla="*/ 23402 w 46804"/>
                  <a:gd name="connsiteY6" fmla="*/ 47658 h 47657"/>
                  <a:gd name="connsiteX7" fmla="*/ 6705 w 46804"/>
                  <a:gd name="connsiteY7" fmla="*/ 40526 h 47657"/>
                  <a:gd name="connsiteX8" fmla="*/ 0 w 46804"/>
                  <a:gd name="connsiteY8" fmla="*/ 23829 h 47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804" h="47657">
                    <a:moveTo>
                      <a:pt x="0" y="23829"/>
                    </a:moveTo>
                    <a:cubicBezTo>
                      <a:pt x="0" y="17584"/>
                      <a:pt x="2408" y="11588"/>
                      <a:pt x="6705" y="7132"/>
                    </a:cubicBezTo>
                    <a:cubicBezTo>
                      <a:pt x="11105" y="2570"/>
                      <a:pt x="17122" y="0"/>
                      <a:pt x="23402" y="0"/>
                    </a:cubicBezTo>
                    <a:cubicBezTo>
                      <a:pt x="29682" y="0"/>
                      <a:pt x="35698" y="2570"/>
                      <a:pt x="40099" y="7132"/>
                    </a:cubicBezTo>
                    <a:cubicBezTo>
                      <a:pt x="44397" y="11588"/>
                      <a:pt x="46804" y="17583"/>
                      <a:pt x="46804" y="23829"/>
                    </a:cubicBezTo>
                    <a:cubicBezTo>
                      <a:pt x="46804" y="30074"/>
                      <a:pt x="44396" y="36070"/>
                      <a:pt x="40099" y="40526"/>
                    </a:cubicBezTo>
                    <a:cubicBezTo>
                      <a:pt x="35699" y="45088"/>
                      <a:pt x="29682" y="47658"/>
                      <a:pt x="23402" y="47658"/>
                    </a:cubicBezTo>
                    <a:cubicBezTo>
                      <a:pt x="17122" y="47658"/>
                      <a:pt x="11106" y="45088"/>
                      <a:pt x="6705" y="40526"/>
                    </a:cubicBezTo>
                    <a:cubicBezTo>
                      <a:pt x="2407" y="36070"/>
                      <a:pt x="0" y="30075"/>
                      <a:pt x="0" y="23829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2667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Freeform 104"/>
              <p:cNvSpPr/>
              <p:nvPr/>
            </p:nvSpPr>
            <p:spPr>
              <a:xfrm>
                <a:off x="4293042" y="1562392"/>
                <a:ext cx="198758" cy="40154"/>
              </a:xfrm>
              <a:custGeom>
                <a:avLst/>
                <a:gdLst>
                  <a:gd name="connsiteX0" fmla="*/ 0 w 198758"/>
                  <a:gd name="connsiteY0" fmla="*/ 0 h 40154"/>
                  <a:gd name="connsiteX1" fmla="*/ 198758 w 198758"/>
                  <a:gd name="connsiteY1" fmla="*/ 0 h 40154"/>
                  <a:gd name="connsiteX2" fmla="*/ 198758 w 198758"/>
                  <a:gd name="connsiteY2" fmla="*/ 40154 h 40154"/>
                  <a:gd name="connsiteX3" fmla="*/ 0 w 198758"/>
                  <a:gd name="connsiteY3" fmla="*/ 40154 h 40154"/>
                  <a:gd name="connsiteX4" fmla="*/ 0 w 198758"/>
                  <a:gd name="connsiteY4" fmla="*/ 0 h 40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758" h="40154">
                    <a:moveTo>
                      <a:pt x="0" y="0"/>
                    </a:moveTo>
                    <a:lnTo>
                      <a:pt x="198758" y="0"/>
                    </a:lnTo>
                    <a:lnTo>
                      <a:pt x="198758" y="40154"/>
                    </a:lnTo>
                    <a:lnTo>
                      <a:pt x="0" y="401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2667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5" name="Group 95"/>
            <p:cNvGrpSpPr/>
            <p:nvPr/>
          </p:nvGrpSpPr>
          <p:grpSpPr>
            <a:xfrm>
              <a:off x="2165587" y="2336729"/>
              <a:ext cx="1675244" cy="3025705"/>
              <a:chOff x="1624190" y="1624632"/>
              <a:chExt cx="1256433" cy="2269279"/>
            </a:xfrm>
            <a:solidFill>
              <a:schemeClr val="bg1">
                <a:lumMod val="85000"/>
              </a:schemeClr>
            </a:solidFill>
          </p:grpSpPr>
          <p:sp>
            <p:nvSpPr>
              <p:cNvPr id="16" name="Rectangle 90"/>
              <p:cNvSpPr/>
              <p:nvPr/>
            </p:nvSpPr>
            <p:spPr>
              <a:xfrm>
                <a:off x="1624190" y="1624632"/>
                <a:ext cx="1256433" cy="5673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32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7" name="Rectangle 91"/>
              <p:cNvSpPr/>
              <p:nvPr/>
            </p:nvSpPr>
            <p:spPr>
              <a:xfrm>
                <a:off x="1624190" y="2191952"/>
                <a:ext cx="1256433" cy="5673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32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Rectangle 92"/>
              <p:cNvSpPr/>
              <p:nvPr/>
            </p:nvSpPr>
            <p:spPr>
              <a:xfrm>
                <a:off x="1624190" y="2759272"/>
                <a:ext cx="1256433" cy="5673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32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Rectangle 94"/>
              <p:cNvSpPr/>
              <p:nvPr/>
            </p:nvSpPr>
            <p:spPr>
              <a:xfrm>
                <a:off x="1624190" y="3326591"/>
                <a:ext cx="1256433" cy="5673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375467"/>
                <a:endParaRPr lang="en-US" sz="3200" dirty="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30" name="Rectangle 98"/>
          <p:cNvSpPr/>
          <p:nvPr/>
        </p:nvSpPr>
        <p:spPr>
          <a:xfrm>
            <a:off x="2162955" y="2494105"/>
            <a:ext cx="1675244" cy="7564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1" name="Rectangle 100"/>
          <p:cNvSpPr/>
          <p:nvPr/>
        </p:nvSpPr>
        <p:spPr>
          <a:xfrm>
            <a:off x="2160323" y="3250532"/>
            <a:ext cx="1675244" cy="7564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2" name="Rectangle 101"/>
          <p:cNvSpPr/>
          <p:nvPr/>
        </p:nvSpPr>
        <p:spPr>
          <a:xfrm>
            <a:off x="2162955" y="4006958"/>
            <a:ext cx="1675244" cy="75642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3" name="Rectangle 102"/>
          <p:cNvSpPr/>
          <p:nvPr/>
        </p:nvSpPr>
        <p:spPr>
          <a:xfrm>
            <a:off x="2162955" y="4763384"/>
            <a:ext cx="1675244" cy="7564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4" name="Freeform 117"/>
          <p:cNvSpPr>
            <a:spLocks/>
          </p:cNvSpPr>
          <p:nvPr/>
        </p:nvSpPr>
        <p:spPr bwMode="auto">
          <a:xfrm>
            <a:off x="2820335" y="2692078"/>
            <a:ext cx="360484" cy="360484"/>
          </a:xfrm>
          <a:custGeom>
            <a:avLst/>
            <a:gdLst/>
            <a:ahLst/>
            <a:cxnLst>
              <a:cxn ang="0">
                <a:pos x="56" y="51"/>
              </a:cxn>
              <a:cxn ang="0">
                <a:pos x="51" y="55"/>
              </a:cxn>
              <a:cxn ang="0">
                <a:pos x="43" y="57"/>
              </a:cxn>
              <a:cxn ang="0">
                <a:pos x="33" y="54"/>
              </a:cxn>
              <a:cxn ang="0">
                <a:pos x="26" y="51"/>
              </a:cxn>
              <a:cxn ang="0">
                <a:pos x="7" y="32"/>
              </a:cxn>
              <a:cxn ang="0">
                <a:pos x="3" y="25"/>
              </a:cxn>
              <a:cxn ang="0">
                <a:pos x="0" y="14"/>
              </a:cxn>
              <a:cxn ang="0">
                <a:pos x="3" y="7"/>
              </a:cxn>
              <a:cxn ang="0">
                <a:pos x="7" y="2"/>
              </a:cxn>
              <a:cxn ang="0">
                <a:pos x="12" y="0"/>
              </a:cxn>
              <a:cxn ang="0">
                <a:pos x="13" y="1"/>
              </a:cxn>
              <a:cxn ang="0">
                <a:pos x="15" y="4"/>
              </a:cxn>
              <a:cxn ang="0">
                <a:pos x="19" y="10"/>
              </a:cxn>
              <a:cxn ang="0">
                <a:pos x="21" y="14"/>
              </a:cxn>
              <a:cxn ang="0">
                <a:pos x="14" y="22"/>
              </a:cxn>
              <a:cxn ang="0">
                <a:pos x="15" y="26"/>
              </a:cxn>
              <a:cxn ang="0">
                <a:pos x="32" y="42"/>
              </a:cxn>
              <a:cxn ang="0">
                <a:pos x="35" y="44"/>
              </a:cxn>
              <a:cxn ang="0">
                <a:pos x="43" y="36"/>
              </a:cxn>
              <a:cxn ang="0">
                <a:pos x="47" y="38"/>
              </a:cxn>
              <a:cxn ang="0">
                <a:pos x="54" y="42"/>
              </a:cxn>
              <a:cxn ang="0">
                <a:pos x="57" y="44"/>
              </a:cxn>
              <a:cxn ang="0">
                <a:pos x="57" y="45"/>
              </a:cxn>
              <a:cxn ang="0">
                <a:pos x="56" y="51"/>
              </a:cxn>
            </a:cxnLst>
            <a:rect l="0" t="0" r="r" b="b"/>
            <a:pathLst>
              <a:path w="57" h="57">
                <a:moveTo>
                  <a:pt x="56" y="51"/>
                </a:moveTo>
                <a:cubicBezTo>
                  <a:pt x="55" y="53"/>
                  <a:pt x="53" y="54"/>
                  <a:pt x="51" y="55"/>
                </a:cubicBezTo>
                <a:cubicBezTo>
                  <a:pt x="49" y="56"/>
                  <a:pt x="46" y="57"/>
                  <a:pt x="43" y="57"/>
                </a:cubicBezTo>
                <a:cubicBezTo>
                  <a:pt x="40" y="57"/>
                  <a:pt x="36" y="55"/>
                  <a:pt x="33" y="54"/>
                </a:cubicBezTo>
                <a:cubicBezTo>
                  <a:pt x="30" y="53"/>
                  <a:pt x="28" y="52"/>
                  <a:pt x="26" y="51"/>
                </a:cubicBezTo>
                <a:cubicBezTo>
                  <a:pt x="19" y="47"/>
                  <a:pt x="11" y="38"/>
                  <a:pt x="7" y="32"/>
                </a:cubicBezTo>
                <a:cubicBezTo>
                  <a:pt x="5" y="29"/>
                  <a:pt x="4" y="27"/>
                  <a:pt x="3" y="25"/>
                </a:cubicBezTo>
                <a:cubicBezTo>
                  <a:pt x="2" y="21"/>
                  <a:pt x="0" y="18"/>
                  <a:pt x="0" y="14"/>
                </a:cubicBezTo>
                <a:cubicBezTo>
                  <a:pt x="0" y="11"/>
                  <a:pt x="1" y="9"/>
                  <a:pt x="3" y="7"/>
                </a:cubicBezTo>
                <a:cubicBezTo>
                  <a:pt x="4" y="5"/>
                  <a:pt x="5" y="3"/>
                  <a:pt x="7" y="2"/>
                </a:cubicBezTo>
                <a:cubicBezTo>
                  <a:pt x="8" y="1"/>
                  <a:pt x="11" y="0"/>
                  <a:pt x="12" y="0"/>
                </a:cubicBezTo>
                <a:cubicBezTo>
                  <a:pt x="13" y="0"/>
                  <a:pt x="13" y="0"/>
                  <a:pt x="13" y="1"/>
                </a:cubicBezTo>
                <a:cubicBezTo>
                  <a:pt x="14" y="1"/>
                  <a:pt x="15" y="3"/>
                  <a:pt x="15" y="4"/>
                </a:cubicBezTo>
                <a:cubicBezTo>
                  <a:pt x="17" y="6"/>
                  <a:pt x="18" y="8"/>
                  <a:pt x="19" y="10"/>
                </a:cubicBezTo>
                <a:cubicBezTo>
                  <a:pt x="20" y="12"/>
                  <a:pt x="21" y="13"/>
                  <a:pt x="21" y="14"/>
                </a:cubicBezTo>
                <a:cubicBezTo>
                  <a:pt x="21" y="17"/>
                  <a:pt x="14" y="20"/>
                  <a:pt x="14" y="22"/>
                </a:cubicBezTo>
                <a:cubicBezTo>
                  <a:pt x="14" y="23"/>
                  <a:pt x="15" y="25"/>
                  <a:pt x="15" y="26"/>
                </a:cubicBezTo>
                <a:cubicBezTo>
                  <a:pt x="19" y="33"/>
                  <a:pt x="24" y="38"/>
                  <a:pt x="32" y="42"/>
                </a:cubicBezTo>
                <a:cubicBezTo>
                  <a:pt x="33" y="43"/>
                  <a:pt x="34" y="44"/>
                  <a:pt x="35" y="44"/>
                </a:cubicBezTo>
                <a:cubicBezTo>
                  <a:pt x="37" y="44"/>
                  <a:pt x="41" y="36"/>
                  <a:pt x="43" y="36"/>
                </a:cubicBezTo>
                <a:cubicBezTo>
                  <a:pt x="45" y="36"/>
                  <a:pt x="46" y="38"/>
                  <a:pt x="47" y="38"/>
                </a:cubicBezTo>
                <a:cubicBezTo>
                  <a:pt x="49" y="40"/>
                  <a:pt x="52" y="41"/>
                  <a:pt x="54" y="42"/>
                </a:cubicBezTo>
                <a:cubicBezTo>
                  <a:pt x="55" y="43"/>
                  <a:pt x="57" y="43"/>
                  <a:pt x="57" y="44"/>
                </a:cubicBezTo>
                <a:cubicBezTo>
                  <a:pt x="57" y="45"/>
                  <a:pt x="57" y="45"/>
                  <a:pt x="57" y="45"/>
                </a:cubicBezTo>
                <a:cubicBezTo>
                  <a:pt x="57" y="47"/>
                  <a:pt x="56" y="49"/>
                  <a:pt x="56" y="5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sp>
        <p:nvSpPr>
          <p:cNvPr id="35" name="Freeform 36"/>
          <p:cNvSpPr>
            <a:spLocks noEditPoints="1"/>
          </p:cNvSpPr>
          <p:nvPr/>
        </p:nvSpPr>
        <p:spPr bwMode="auto">
          <a:xfrm>
            <a:off x="2826474" y="3439680"/>
            <a:ext cx="348207" cy="378131"/>
          </a:xfrm>
          <a:custGeom>
            <a:avLst/>
            <a:gdLst/>
            <a:ahLst/>
            <a:cxnLst>
              <a:cxn ang="0">
                <a:pos x="55" y="64"/>
              </a:cxn>
              <a:cxn ang="0">
                <a:pos x="0" y="59"/>
              </a:cxn>
              <a:cxn ang="0">
                <a:pos x="4" y="9"/>
              </a:cxn>
              <a:cxn ang="0">
                <a:pos x="9" y="5"/>
              </a:cxn>
              <a:cxn ang="0">
                <a:pos x="17" y="0"/>
              </a:cxn>
              <a:cxn ang="0">
                <a:pos x="23" y="9"/>
              </a:cxn>
              <a:cxn ang="0">
                <a:pos x="36" y="5"/>
              </a:cxn>
              <a:cxn ang="0">
                <a:pos x="44" y="0"/>
              </a:cxn>
              <a:cxn ang="0">
                <a:pos x="50" y="9"/>
              </a:cxn>
              <a:cxn ang="0">
                <a:pos x="59" y="13"/>
              </a:cxn>
              <a:cxn ang="0">
                <a:pos x="15" y="33"/>
              </a:cxn>
              <a:cxn ang="0">
                <a:pos x="4" y="23"/>
              </a:cxn>
              <a:cxn ang="0">
                <a:pos x="15" y="33"/>
              </a:cxn>
              <a:cxn ang="0">
                <a:pos x="15" y="35"/>
              </a:cxn>
              <a:cxn ang="0">
                <a:pos x="4" y="47"/>
              </a:cxn>
              <a:cxn ang="0">
                <a:pos x="15" y="59"/>
              </a:cxn>
              <a:cxn ang="0">
                <a:pos x="4" y="49"/>
              </a:cxn>
              <a:cxn ang="0">
                <a:pos x="15" y="59"/>
              </a:cxn>
              <a:cxn ang="0">
                <a:pos x="17" y="4"/>
              </a:cxn>
              <a:cxn ang="0">
                <a:pos x="13" y="5"/>
              </a:cxn>
              <a:cxn ang="0">
                <a:pos x="15" y="17"/>
              </a:cxn>
              <a:cxn ang="0">
                <a:pos x="18" y="16"/>
              </a:cxn>
              <a:cxn ang="0">
                <a:pos x="28" y="33"/>
              </a:cxn>
              <a:cxn ang="0">
                <a:pos x="17" y="23"/>
              </a:cxn>
              <a:cxn ang="0">
                <a:pos x="28" y="33"/>
              </a:cxn>
              <a:cxn ang="0">
                <a:pos x="28" y="35"/>
              </a:cxn>
              <a:cxn ang="0">
                <a:pos x="17" y="47"/>
              </a:cxn>
              <a:cxn ang="0">
                <a:pos x="28" y="59"/>
              </a:cxn>
              <a:cxn ang="0">
                <a:pos x="17" y="49"/>
              </a:cxn>
              <a:cxn ang="0">
                <a:pos x="28" y="59"/>
              </a:cxn>
              <a:cxn ang="0">
                <a:pos x="42" y="23"/>
              </a:cxn>
              <a:cxn ang="0">
                <a:pos x="31" y="33"/>
              </a:cxn>
              <a:cxn ang="0">
                <a:pos x="42" y="47"/>
              </a:cxn>
              <a:cxn ang="0">
                <a:pos x="31" y="35"/>
              </a:cxn>
              <a:cxn ang="0">
                <a:pos x="42" y="47"/>
              </a:cxn>
              <a:cxn ang="0">
                <a:pos x="42" y="49"/>
              </a:cxn>
              <a:cxn ang="0">
                <a:pos x="31" y="59"/>
              </a:cxn>
              <a:cxn ang="0">
                <a:pos x="45" y="5"/>
              </a:cxn>
              <a:cxn ang="0">
                <a:pos x="42" y="4"/>
              </a:cxn>
              <a:cxn ang="0">
                <a:pos x="41" y="16"/>
              </a:cxn>
              <a:cxn ang="0">
                <a:pos x="44" y="17"/>
              </a:cxn>
              <a:cxn ang="0">
                <a:pos x="45" y="5"/>
              </a:cxn>
              <a:cxn ang="0">
                <a:pos x="55" y="23"/>
              </a:cxn>
              <a:cxn ang="0">
                <a:pos x="44" y="33"/>
              </a:cxn>
              <a:cxn ang="0">
                <a:pos x="55" y="47"/>
              </a:cxn>
              <a:cxn ang="0">
                <a:pos x="44" y="35"/>
              </a:cxn>
              <a:cxn ang="0">
                <a:pos x="55" y="47"/>
              </a:cxn>
              <a:cxn ang="0">
                <a:pos x="55" y="49"/>
              </a:cxn>
              <a:cxn ang="0">
                <a:pos x="44" y="59"/>
              </a:cxn>
            </a:cxnLst>
            <a:rect l="0" t="0" r="r" b="b"/>
            <a:pathLst>
              <a:path w="59" h="64">
                <a:moveTo>
                  <a:pt x="59" y="59"/>
                </a:moveTo>
                <a:cubicBezTo>
                  <a:pt x="59" y="62"/>
                  <a:pt x="57" y="64"/>
                  <a:pt x="55" y="64"/>
                </a:cubicBezTo>
                <a:cubicBezTo>
                  <a:pt x="4" y="64"/>
                  <a:pt x="4" y="64"/>
                  <a:pt x="4" y="64"/>
                </a:cubicBezTo>
                <a:cubicBezTo>
                  <a:pt x="2" y="64"/>
                  <a:pt x="0" y="62"/>
                  <a:pt x="0" y="5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1"/>
                  <a:pt x="2" y="9"/>
                  <a:pt x="4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5"/>
                  <a:pt x="9" y="5"/>
                  <a:pt x="9" y="5"/>
                </a:cubicBezTo>
                <a:cubicBezTo>
                  <a:pt x="9" y="2"/>
                  <a:pt x="11" y="0"/>
                  <a:pt x="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0" y="0"/>
                  <a:pt x="23" y="2"/>
                  <a:pt x="23" y="5"/>
                </a:cubicBezTo>
                <a:cubicBezTo>
                  <a:pt x="23" y="9"/>
                  <a:pt x="23" y="9"/>
                  <a:pt x="23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5"/>
                  <a:pt x="36" y="5"/>
                  <a:pt x="36" y="5"/>
                </a:cubicBezTo>
                <a:cubicBezTo>
                  <a:pt x="36" y="2"/>
                  <a:pt x="39" y="0"/>
                  <a:pt x="42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7" y="0"/>
                  <a:pt x="50" y="2"/>
                  <a:pt x="50" y="5"/>
                </a:cubicBezTo>
                <a:cubicBezTo>
                  <a:pt x="50" y="9"/>
                  <a:pt x="50" y="9"/>
                  <a:pt x="50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7" y="9"/>
                  <a:pt x="59" y="11"/>
                  <a:pt x="59" y="13"/>
                </a:cubicBezTo>
                <a:lnTo>
                  <a:pt x="59" y="59"/>
                </a:lnTo>
                <a:close/>
                <a:moveTo>
                  <a:pt x="15" y="33"/>
                </a:moveTo>
                <a:cubicBezTo>
                  <a:pt x="15" y="23"/>
                  <a:pt x="15" y="23"/>
                  <a:pt x="15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33"/>
                  <a:pt x="4" y="33"/>
                  <a:pt x="4" y="33"/>
                </a:cubicBezTo>
                <a:lnTo>
                  <a:pt x="15" y="33"/>
                </a:lnTo>
                <a:close/>
                <a:moveTo>
                  <a:pt x="15" y="47"/>
                </a:moveTo>
                <a:cubicBezTo>
                  <a:pt x="15" y="35"/>
                  <a:pt x="15" y="35"/>
                  <a:pt x="15" y="35"/>
                </a:cubicBezTo>
                <a:cubicBezTo>
                  <a:pt x="4" y="35"/>
                  <a:pt x="4" y="35"/>
                  <a:pt x="4" y="35"/>
                </a:cubicBezTo>
                <a:cubicBezTo>
                  <a:pt x="4" y="47"/>
                  <a:pt x="4" y="47"/>
                  <a:pt x="4" y="47"/>
                </a:cubicBezTo>
                <a:lnTo>
                  <a:pt x="15" y="47"/>
                </a:lnTo>
                <a:close/>
                <a:moveTo>
                  <a:pt x="15" y="59"/>
                </a:moveTo>
                <a:cubicBezTo>
                  <a:pt x="15" y="49"/>
                  <a:pt x="15" y="49"/>
                  <a:pt x="15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59"/>
                  <a:pt x="4" y="59"/>
                  <a:pt x="4" y="59"/>
                </a:cubicBezTo>
                <a:lnTo>
                  <a:pt x="15" y="59"/>
                </a:lnTo>
                <a:close/>
                <a:moveTo>
                  <a:pt x="18" y="5"/>
                </a:moveTo>
                <a:cubicBezTo>
                  <a:pt x="18" y="5"/>
                  <a:pt x="18" y="4"/>
                  <a:pt x="17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4"/>
                  <a:pt x="13" y="5"/>
                  <a:pt x="13" y="5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4" y="17"/>
                  <a:pt x="15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8" y="17"/>
                  <a:pt x="18" y="16"/>
                  <a:pt x="18" y="16"/>
                </a:cubicBezTo>
                <a:lnTo>
                  <a:pt x="18" y="5"/>
                </a:lnTo>
                <a:close/>
                <a:moveTo>
                  <a:pt x="28" y="33"/>
                </a:moveTo>
                <a:cubicBezTo>
                  <a:pt x="28" y="23"/>
                  <a:pt x="28" y="23"/>
                  <a:pt x="28" y="23"/>
                </a:cubicBezTo>
                <a:cubicBezTo>
                  <a:pt x="17" y="23"/>
                  <a:pt x="17" y="23"/>
                  <a:pt x="17" y="23"/>
                </a:cubicBezTo>
                <a:cubicBezTo>
                  <a:pt x="17" y="33"/>
                  <a:pt x="17" y="33"/>
                  <a:pt x="17" y="33"/>
                </a:cubicBezTo>
                <a:lnTo>
                  <a:pt x="28" y="33"/>
                </a:lnTo>
                <a:close/>
                <a:moveTo>
                  <a:pt x="28" y="47"/>
                </a:moveTo>
                <a:cubicBezTo>
                  <a:pt x="28" y="35"/>
                  <a:pt x="28" y="35"/>
                  <a:pt x="28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47"/>
                  <a:pt x="17" y="47"/>
                  <a:pt x="17" y="47"/>
                </a:cubicBezTo>
                <a:lnTo>
                  <a:pt x="28" y="47"/>
                </a:lnTo>
                <a:close/>
                <a:moveTo>
                  <a:pt x="28" y="59"/>
                </a:moveTo>
                <a:cubicBezTo>
                  <a:pt x="28" y="49"/>
                  <a:pt x="28" y="49"/>
                  <a:pt x="28" y="49"/>
                </a:cubicBezTo>
                <a:cubicBezTo>
                  <a:pt x="17" y="49"/>
                  <a:pt x="17" y="49"/>
                  <a:pt x="17" y="49"/>
                </a:cubicBezTo>
                <a:cubicBezTo>
                  <a:pt x="17" y="59"/>
                  <a:pt x="17" y="59"/>
                  <a:pt x="17" y="59"/>
                </a:cubicBezTo>
                <a:lnTo>
                  <a:pt x="28" y="59"/>
                </a:lnTo>
                <a:close/>
                <a:moveTo>
                  <a:pt x="42" y="33"/>
                </a:moveTo>
                <a:cubicBezTo>
                  <a:pt x="42" y="23"/>
                  <a:pt x="42" y="23"/>
                  <a:pt x="42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33"/>
                  <a:pt x="31" y="33"/>
                  <a:pt x="31" y="33"/>
                </a:cubicBezTo>
                <a:lnTo>
                  <a:pt x="42" y="33"/>
                </a:lnTo>
                <a:close/>
                <a:moveTo>
                  <a:pt x="42" y="47"/>
                </a:moveTo>
                <a:cubicBezTo>
                  <a:pt x="42" y="35"/>
                  <a:pt x="42" y="35"/>
                  <a:pt x="42" y="35"/>
                </a:cubicBezTo>
                <a:cubicBezTo>
                  <a:pt x="31" y="35"/>
                  <a:pt x="31" y="35"/>
                  <a:pt x="31" y="35"/>
                </a:cubicBezTo>
                <a:cubicBezTo>
                  <a:pt x="31" y="47"/>
                  <a:pt x="31" y="47"/>
                  <a:pt x="31" y="47"/>
                </a:cubicBezTo>
                <a:lnTo>
                  <a:pt x="42" y="47"/>
                </a:lnTo>
                <a:close/>
                <a:moveTo>
                  <a:pt x="42" y="59"/>
                </a:moveTo>
                <a:cubicBezTo>
                  <a:pt x="42" y="49"/>
                  <a:pt x="42" y="49"/>
                  <a:pt x="42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59"/>
                  <a:pt x="31" y="59"/>
                  <a:pt x="31" y="59"/>
                </a:cubicBezTo>
                <a:lnTo>
                  <a:pt x="42" y="59"/>
                </a:lnTo>
                <a:close/>
                <a:moveTo>
                  <a:pt x="45" y="5"/>
                </a:moveTo>
                <a:cubicBezTo>
                  <a:pt x="45" y="5"/>
                  <a:pt x="45" y="4"/>
                  <a:pt x="44" y="4"/>
                </a:cubicBezTo>
                <a:cubicBezTo>
                  <a:pt x="42" y="4"/>
                  <a:pt x="42" y="4"/>
                  <a:pt x="42" y="4"/>
                </a:cubicBezTo>
                <a:cubicBezTo>
                  <a:pt x="41" y="4"/>
                  <a:pt x="41" y="5"/>
                  <a:pt x="41" y="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7"/>
                  <a:pt x="42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45" y="17"/>
                  <a:pt x="45" y="16"/>
                  <a:pt x="45" y="16"/>
                </a:cubicBezTo>
                <a:lnTo>
                  <a:pt x="45" y="5"/>
                </a:lnTo>
                <a:close/>
                <a:moveTo>
                  <a:pt x="55" y="33"/>
                </a:moveTo>
                <a:cubicBezTo>
                  <a:pt x="55" y="23"/>
                  <a:pt x="55" y="23"/>
                  <a:pt x="55" y="23"/>
                </a:cubicBezTo>
                <a:cubicBezTo>
                  <a:pt x="44" y="23"/>
                  <a:pt x="44" y="23"/>
                  <a:pt x="44" y="23"/>
                </a:cubicBezTo>
                <a:cubicBezTo>
                  <a:pt x="44" y="33"/>
                  <a:pt x="44" y="33"/>
                  <a:pt x="44" y="33"/>
                </a:cubicBezTo>
                <a:lnTo>
                  <a:pt x="55" y="33"/>
                </a:lnTo>
                <a:close/>
                <a:moveTo>
                  <a:pt x="55" y="47"/>
                </a:moveTo>
                <a:cubicBezTo>
                  <a:pt x="55" y="35"/>
                  <a:pt x="55" y="35"/>
                  <a:pt x="55" y="35"/>
                </a:cubicBezTo>
                <a:cubicBezTo>
                  <a:pt x="44" y="35"/>
                  <a:pt x="44" y="35"/>
                  <a:pt x="44" y="35"/>
                </a:cubicBezTo>
                <a:cubicBezTo>
                  <a:pt x="44" y="47"/>
                  <a:pt x="44" y="47"/>
                  <a:pt x="44" y="47"/>
                </a:cubicBezTo>
                <a:lnTo>
                  <a:pt x="55" y="47"/>
                </a:lnTo>
                <a:close/>
                <a:moveTo>
                  <a:pt x="55" y="59"/>
                </a:moveTo>
                <a:cubicBezTo>
                  <a:pt x="55" y="49"/>
                  <a:pt x="55" y="49"/>
                  <a:pt x="55" y="49"/>
                </a:cubicBezTo>
                <a:cubicBezTo>
                  <a:pt x="44" y="49"/>
                  <a:pt x="44" y="49"/>
                  <a:pt x="44" y="49"/>
                </a:cubicBezTo>
                <a:cubicBezTo>
                  <a:pt x="44" y="59"/>
                  <a:pt x="44" y="59"/>
                  <a:pt x="44" y="59"/>
                </a:cubicBezTo>
                <a:lnTo>
                  <a:pt x="55" y="5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sp>
        <p:nvSpPr>
          <p:cNvPr id="36" name="Freeform 83"/>
          <p:cNvSpPr>
            <a:spLocks noEditPoints="1"/>
          </p:cNvSpPr>
          <p:nvPr/>
        </p:nvSpPr>
        <p:spPr bwMode="auto">
          <a:xfrm>
            <a:off x="2832179" y="4132579"/>
            <a:ext cx="336795" cy="505189"/>
          </a:xfrm>
          <a:custGeom>
            <a:avLst/>
            <a:gdLst/>
            <a:ahLst/>
            <a:cxnLst>
              <a:cxn ang="0">
                <a:pos x="38" y="26"/>
              </a:cxn>
              <a:cxn ang="0">
                <a:pos x="24" y="55"/>
              </a:cxn>
              <a:cxn ang="0">
                <a:pos x="20" y="58"/>
              </a:cxn>
              <a:cxn ang="0">
                <a:pos x="16" y="55"/>
              </a:cxn>
              <a:cxn ang="0">
                <a:pos x="2" y="26"/>
              </a:cxn>
              <a:cxn ang="0">
                <a:pos x="0" y="19"/>
              </a:cxn>
              <a:cxn ang="0">
                <a:pos x="20" y="0"/>
              </a:cxn>
              <a:cxn ang="0">
                <a:pos x="39" y="19"/>
              </a:cxn>
              <a:cxn ang="0">
                <a:pos x="38" y="26"/>
              </a:cxn>
              <a:cxn ang="0">
                <a:pos x="20" y="9"/>
              </a:cxn>
              <a:cxn ang="0">
                <a:pos x="10" y="19"/>
              </a:cxn>
              <a:cxn ang="0">
                <a:pos x="20" y="29"/>
              </a:cxn>
              <a:cxn ang="0">
                <a:pos x="30" y="19"/>
              </a:cxn>
              <a:cxn ang="0">
                <a:pos x="20" y="9"/>
              </a:cxn>
            </a:cxnLst>
            <a:rect l="0" t="0" r="r" b="b"/>
            <a:pathLst>
              <a:path w="39" h="58">
                <a:moveTo>
                  <a:pt x="38" y="26"/>
                </a:moveTo>
                <a:cubicBezTo>
                  <a:pt x="24" y="55"/>
                  <a:pt x="24" y="55"/>
                  <a:pt x="24" y="55"/>
                </a:cubicBezTo>
                <a:cubicBezTo>
                  <a:pt x="23" y="57"/>
                  <a:pt x="22" y="58"/>
                  <a:pt x="20" y="58"/>
                </a:cubicBezTo>
                <a:cubicBezTo>
                  <a:pt x="18" y="58"/>
                  <a:pt x="16" y="57"/>
                  <a:pt x="16" y="55"/>
                </a:cubicBezTo>
                <a:cubicBezTo>
                  <a:pt x="2" y="26"/>
                  <a:pt x="2" y="26"/>
                  <a:pt x="2" y="26"/>
                </a:cubicBezTo>
                <a:cubicBezTo>
                  <a:pt x="1" y="24"/>
                  <a:pt x="0" y="21"/>
                  <a:pt x="0" y="19"/>
                </a:cubicBezTo>
                <a:cubicBezTo>
                  <a:pt x="0" y="8"/>
                  <a:pt x="9" y="0"/>
                  <a:pt x="20" y="0"/>
                </a:cubicBezTo>
                <a:cubicBezTo>
                  <a:pt x="31" y="0"/>
                  <a:pt x="39" y="8"/>
                  <a:pt x="39" y="19"/>
                </a:cubicBezTo>
                <a:cubicBezTo>
                  <a:pt x="39" y="21"/>
                  <a:pt x="39" y="24"/>
                  <a:pt x="38" y="26"/>
                </a:cubicBezTo>
                <a:close/>
                <a:moveTo>
                  <a:pt x="20" y="9"/>
                </a:moveTo>
                <a:cubicBezTo>
                  <a:pt x="15" y="9"/>
                  <a:pt x="10" y="14"/>
                  <a:pt x="10" y="19"/>
                </a:cubicBezTo>
                <a:cubicBezTo>
                  <a:pt x="10" y="24"/>
                  <a:pt x="15" y="29"/>
                  <a:pt x="20" y="29"/>
                </a:cubicBezTo>
                <a:cubicBezTo>
                  <a:pt x="25" y="29"/>
                  <a:pt x="30" y="24"/>
                  <a:pt x="30" y="19"/>
                </a:cubicBezTo>
                <a:cubicBezTo>
                  <a:pt x="30" y="14"/>
                  <a:pt x="25" y="9"/>
                  <a:pt x="20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sp>
        <p:nvSpPr>
          <p:cNvPr id="37" name="Freeform 63"/>
          <p:cNvSpPr>
            <a:spLocks noEditPoints="1"/>
          </p:cNvSpPr>
          <p:nvPr/>
        </p:nvSpPr>
        <p:spPr bwMode="auto">
          <a:xfrm>
            <a:off x="2752960" y="4961380"/>
            <a:ext cx="495232" cy="360436"/>
          </a:xfrm>
          <a:custGeom>
            <a:avLst/>
            <a:gdLst/>
            <a:ahLst/>
            <a:cxnLst>
              <a:cxn ang="0">
                <a:pos x="62" y="57"/>
              </a:cxn>
              <a:cxn ang="0">
                <a:pos x="18" y="57"/>
              </a:cxn>
              <a:cxn ang="0">
                <a:pos x="0" y="39"/>
              </a:cxn>
              <a:cxn ang="0">
                <a:pos x="11" y="23"/>
              </a:cxn>
              <a:cxn ang="0">
                <a:pos x="11" y="21"/>
              </a:cxn>
              <a:cxn ang="0">
                <a:pos x="31" y="0"/>
              </a:cxn>
              <a:cxn ang="0">
                <a:pos x="50" y="13"/>
              </a:cxn>
              <a:cxn ang="0">
                <a:pos x="57" y="11"/>
              </a:cxn>
              <a:cxn ang="0">
                <a:pos x="67" y="21"/>
              </a:cxn>
              <a:cxn ang="0">
                <a:pos x="66" y="27"/>
              </a:cxn>
              <a:cxn ang="0">
                <a:pos x="78" y="42"/>
              </a:cxn>
              <a:cxn ang="0">
                <a:pos x="62" y="57"/>
              </a:cxn>
              <a:cxn ang="0">
                <a:pos x="51" y="31"/>
              </a:cxn>
              <a:cxn ang="0">
                <a:pos x="42" y="31"/>
              </a:cxn>
              <a:cxn ang="0">
                <a:pos x="42" y="17"/>
              </a:cxn>
              <a:cxn ang="0">
                <a:pos x="40" y="16"/>
              </a:cxn>
              <a:cxn ang="0">
                <a:pos x="33" y="16"/>
              </a:cxn>
              <a:cxn ang="0">
                <a:pos x="31" y="17"/>
              </a:cxn>
              <a:cxn ang="0">
                <a:pos x="31" y="31"/>
              </a:cxn>
              <a:cxn ang="0">
                <a:pos x="22" y="31"/>
              </a:cxn>
              <a:cxn ang="0">
                <a:pos x="21" y="33"/>
              </a:cxn>
              <a:cxn ang="0">
                <a:pos x="21" y="34"/>
              </a:cxn>
              <a:cxn ang="0">
                <a:pos x="36" y="48"/>
              </a:cxn>
              <a:cxn ang="0">
                <a:pos x="36" y="48"/>
              </a:cxn>
              <a:cxn ang="0">
                <a:pos x="37" y="48"/>
              </a:cxn>
              <a:cxn ang="0">
                <a:pos x="51" y="34"/>
              </a:cxn>
              <a:cxn ang="0">
                <a:pos x="52" y="33"/>
              </a:cxn>
              <a:cxn ang="0">
                <a:pos x="51" y="31"/>
              </a:cxn>
            </a:cxnLst>
            <a:rect l="0" t="0" r="r" b="b"/>
            <a:pathLst>
              <a:path w="78" h="57">
                <a:moveTo>
                  <a:pt x="62" y="57"/>
                </a:moveTo>
                <a:cubicBezTo>
                  <a:pt x="18" y="57"/>
                  <a:pt x="18" y="57"/>
                  <a:pt x="18" y="57"/>
                </a:cubicBezTo>
                <a:cubicBezTo>
                  <a:pt x="9" y="57"/>
                  <a:pt x="0" y="49"/>
                  <a:pt x="0" y="39"/>
                </a:cubicBezTo>
                <a:cubicBezTo>
                  <a:pt x="0" y="32"/>
                  <a:pt x="5" y="26"/>
                  <a:pt x="11" y="23"/>
                </a:cubicBezTo>
                <a:cubicBezTo>
                  <a:pt x="11" y="22"/>
                  <a:pt x="11" y="22"/>
                  <a:pt x="11" y="21"/>
                </a:cubicBezTo>
                <a:cubicBezTo>
                  <a:pt x="11" y="10"/>
                  <a:pt x="20" y="0"/>
                  <a:pt x="31" y="0"/>
                </a:cubicBezTo>
                <a:cubicBezTo>
                  <a:pt x="40" y="0"/>
                  <a:pt x="47" y="6"/>
                  <a:pt x="50" y="13"/>
                </a:cubicBezTo>
                <a:cubicBezTo>
                  <a:pt x="52" y="12"/>
                  <a:pt x="55" y="11"/>
                  <a:pt x="57" y="11"/>
                </a:cubicBezTo>
                <a:cubicBezTo>
                  <a:pt x="63" y="11"/>
                  <a:pt x="67" y="15"/>
                  <a:pt x="67" y="21"/>
                </a:cubicBezTo>
                <a:cubicBezTo>
                  <a:pt x="67" y="23"/>
                  <a:pt x="67" y="25"/>
                  <a:pt x="66" y="27"/>
                </a:cubicBezTo>
                <a:cubicBezTo>
                  <a:pt x="73" y="28"/>
                  <a:pt x="78" y="34"/>
                  <a:pt x="78" y="42"/>
                </a:cubicBezTo>
                <a:cubicBezTo>
                  <a:pt x="78" y="50"/>
                  <a:pt x="71" y="57"/>
                  <a:pt x="62" y="57"/>
                </a:cubicBezTo>
                <a:close/>
                <a:moveTo>
                  <a:pt x="51" y="31"/>
                </a:moveTo>
                <a:cubicBezTo>
                  <a:pt x="42" y="31"/>
                  <a:pt x="42" y="31"/>
                  <a:pt x="42" y="31"/>
                </a:cubicBezTo>
                <a:cubicBezTo>
                  <a:pt x="42" y="17"/>
                  <a:pt x="42" y="17"/>
                  <a:pt x="42" y="17"/>
                </a:cubicBezTo>
                <a:cubicBezTo>
                  <a:pt x="42" y="16"/>
                  <a:pt x="41" y="16"/>
                  <a:pt x="40" y="16"/>
                </a:cubicBezTo>
                <a:cubicBezTo>
                  <a:pt x="33" y="16"/>
                  <a:pt x="33" y="16"/>
                  <a:pt x="33" y="16"/>
                </a:cubicBezTo>
                <a:cubicBezTo>
                  <a:pt x="32" y="16"/>
                  <a:pt x="31" y="16"/>
                  <a:pt x="31" y="17"/>
                </a:cubicBezTo>
                <a:cubicBezTo>
                  <a:pt x="31" y="31"/>
                  <a:pt x="31" y="31"/>
                  <a:pt x="31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2" y="31"/>
                  <a:pt x="21" y="32"/>
                  <a:pt x="21" y="33"/>
                </a:cubicBezTo>
                <a:cubicBezTo>
                  <a:pt x="21" y="33"/>
                  <a:pt x="21" y="33"/>
                  <a:pt x="21" y="34"/>
                </a:cubicBezTo>
                <a:cubicBezTo>
                  <a:pt x="36" y="48"/>
                  <a:pt x="36" y="48"/>
                  <a:pt x="36" y="48"/>
                </a:cubicBezTo>
                <a:cubicBezTo>
                  <a:pt x="36" y="48"/>
                  <a:pt x="36" y="48"/>
                  <a:pt x="36" y="48"/>
                </a:cubicBezTo>
                <a:cubicBezTo>
                  <a:pt x="37" y="48"/>
                  <a:pt x="37" y="48"/>
                  <a:pt x="37" y="48"/>
                </a:cubicBezTo>
                <a:cubicBezTo>
                  <a:pt x="51" y="34"/>
                  <a:pt x="51" y="34"/>
                  <a:pt x="51" y="34"/>
                </a:cubicBezTo>
                <a:cubicBezTo>
                  <a:pt x="52" y="33"/>
                  <a:pt x="52" y="33"/>
                  <a:pt x="52" y="33"/>
                </a:cubicBezTo>
                <a:cubicBezTo>
                  <a:pt x="52" y="32"/>
                  <a:pt x="51" y="31"/>
                  <a:pt x="51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 dirty="0">
              <a:solidFill>
                <a:srgbClr val="262626"/>
              </a:solidFill>
            </a:endParaRPr>
          </a:p>
        </p:txBody>
      </p:sp>
      <p:sp>
        <p:nvSpPr>
          <p:cNvPr id="38" name="Shape 2022"/>
          <p:cNvSpPr/>
          <p:nvPr/>
        </p:nvSpPr>
        <p:spPr>
          <a:xfrm>
            <a:off x="3962820" y="2673791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 algn="ctr"/>
            <a:r>
              <a:rPr lang="zh-CN" altLang="en-US" sz="1800" dirty="0">
                <a:solidFill>
                  <a:schemeClr val="bg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39" name="Shape 2022"/>
          <p:cNvSpPr/>
          <p:nvPr/>
        </p:nvSpPr>
        <p:spPr>
          <a:xfrm>
            <a:off x="3962820" y="3430217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 algn="ctr"/>
            <a:r>
              <a:rPr lang="zh-CN" altLang="en-US" sz="1800" dirty="0">
                <a:solidFill>
                  <a:schemeClr val="bg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40" name="Shape 2022"/>
          <p:cNvSpPr/>
          <p:nvPr/>
        </p:nvSpPr>
        <p:spPr>
          <a:xfrm>
            <a:off x="3962820" y="4186643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 algn="ctr"/>
            <a:r>
              <a:rPr lang="zh-CN" altLang="en-US" sz="1800" dirty="0">
                <a:solidFill>
                  <a:schemeClr val="bg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41" name="Shape 2022"/>
          <p:cNvSpPr/>
          <p:nvPr/>
        </p:nvSpPr>
        <p:spPr>
          <a:xfrm>
            <a:off x="3962820" y="4943070"/>
            <a:ext cx="1869332" cy="401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 algn="ctr"/>
            <a:r>
              <a:rPr lang="zh-CN" altLang="en-US" sz="1800" dirty="0">
                <a:solidFill>
                  <a:schemeClr val="bg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42" name="Shape 2021"/>
          <p:cNvSpPr/>
          <p:nvPr/>
        </p:nvSpPr>
        <p:spPr>
          <a:xfrm>
            <a:off x="6779803" y="2622659"/>
            <a:ext cx="4077383" cy="50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43" name="Freeform 45"/>
          <p:cNvSpPr>
            <a:spLocks noEditPoints="1"/>
          </p:cNvSpPr>
          <p:nvPr/>
        </p:nvSpPr>
        <p:spPr bwMode="auto">
          <a:xfrm>
            <a:off x="6242233" y="3423712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sp>
        <p:nvSpPr>
          <p:cNvPr id="44" name="Shape 2021"/>
          <p:cNvSpPr/>
          <p:nvPr/>
        </p:nvSpPr>
        <p:spPr>
          <a:xfrm>
            <a:off x="6779803" y="3379085"/>
            <a:ext cx="4077383" cy="50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45" name="Freeform 45"/>
          <p:cNvSpPr>
            <a:spLocks noEditPoints="1"/>
          </p:cNvSpPr>
          <p:nvPr/>
        </p:nvSpPr>
        <p:spPr bwMode="auto">
          <a:xfrm>
            <a:off x="6242233" y="4180138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sp>
        <p:nvSpPr>
          <p:cNvPr id="46" name="Shape 2021"/>
          <p:cNvSpPr/>
          <p:nvPr/>
        </p:nvSpPr>
        <p:spPr>
          <a:xfrm>
            <a:off x="6779803" y="4135511"/>
            <a:ext cx="4077383" cy="50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47" name="Freeform 45"/>
          <p:cNvSpPr>
            <a:spLocks noEditPoints="1"/>
          </p:cNvSpPr>
          <p:nvPr/>
        </p:nvSpPr>
        <p:spPr bwMode="auto">
          <a:xfrm>
            <a:off x="6242233" y="4936565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sp>
        <p:nvSpPr>
          <p:cNvPr id="48" name="Shape 2021"/>
          <p:cNvSpPr/>
          <p:nvPr/>
        </p:nvSpPr>
        <p:spPr>
          <a:xfrm>
            <a:off x="6779803" y="4891938"/>
            <a:ext cx="4077383" cy="5038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algn="l">
              <a:lnSpc>
                <a:spcPct val="120000"/>
              </a:lnSpc>
              <a:spcBef>
                <a:spcPts val="2500"/>
              </a:spcBef>
              <a:defRPr sz="2000">
                <a:solidFill>
                  <a:srgbClr val="53585F"/>
                </a:solidFill>
              </a:defRPr>
            </a:lvl1pPr>
          </a:lstStyle>
          <a:p>
            <a:pPr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</p:spTree>
    <p:extLst>
      <p:ext uri="{BB962C8B-B14F-4D97-AF65-F5344CB8AC3E}">
        <p14:creationId xmlns:p14="http://schemas.microsoft.com/office/powerpoint/2010/main" val="3924131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0"/>
                            </p:stCondLst>
                            <p:childTnLst>
                              <p:par>
                                <p:cTn id="8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8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000"/>
                            </p:stCondLst>
                            <p:childTnLst>
                              <p:par>
                                <p:cTn id="9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95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4013327" y="1870120"/>
            <a:ext cx="4094874" cy="4093354"/>
            <a:chOff x="943" y="1000"/>
            <a:chExt cx="2696" cy="2695"/>
          </a:xfrm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2362" y="1002"/>
              <a:ext cx="1277" cy="1544"/>
            </a:xfrm>
            <a:custGeom>
              <a:avLst/>
              <a:gdLst>
                <a:gd name="T0" fmla="*/ 0 w 539"/>
                <a:gd name="T1" fmla="*/ 322 h 652"/>
                <a:gd name="T2" fmla="*/ 218 w 539"/>
                <a:gd name="T3" fmla="*/ 564 h 652"/>
                <a:gd name="T4" fmla="*/ 379 w 539"/>
                <a:gd name="T5" fmla="*/ 652 h 652"/>
                <a:gd name="T6" fmla="*/ 539 w 539"/>
                <a:gd name="T7" fmla="*/ 564 h 652"/>
                <a:gd name="T8" fmla="*/ 2 w 539"/>
                <a:gd name="T9" fmla="*/ 0 h 652"/>
                <a:gd name="T10" fmla="*/ 89 w 539"/>
                <a:gd name="T11" fmla="*/ 158 h 652"/>
                <a:gd name="T12" fmla="*/ 0 w 539"/>
                <a:gd name="T13" fmla="*/ 322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9" h="652">
                  <a:moveTo>
                    <a:pt x="0" y="322"/>
                  </a:moveTo>
                  <a:cubicBezTo>
                    <a:pt x="122" y="337"/>
                    <a:pt x="216" y="439"/>
                    <a:pt x="218" y="564"/>
                  </a:cubicBezTo>
                  <a:cubicBezTo>
                    <a:pt x="379" y="652"/>
                    <a:pt x="379" y="652"/>
                    <a:pt x="379" y="652"/>
                  </a:cubicBezTo>
                  <a:cubicBezTo>
                    <a:pt x="539" y="564"/>
                    <a:pt x="539" y="564"/>
                    <a:pt x="539" y="564"/>
                  </a:cubicBezTo>
                  <a:cubicBezTo>
                    <a:pt x="536" y="263"/>
                    <a:pt x="300" y="17"/>
                    <a:pt x="2" y="0"/>
                  </a:cubicBezTo>
                  <a:cubicBezTo>
                    <a:pt x="89" y="158"/>
                    <a:pt x="89" y="158"/>
                    <a:pt x="89" y="158"/>
                  </a:cubicBezTo>
                  <a:lnTo>
                    <a:pt x="0" y="32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943" y="1000"/>
              <a:ext cx="1545" cy="1276"/>
            </a:xfrm>
            <a:custGeom>
              <a:avLst/>
              <a:gdLst>
                <a:gd name="T0" fmla="*/ 322 w 652"/>
                <a:gd name="T1" fmla="*/ 539 h 539"/>
                <a:gd name="T2" fmla="*/ 564 w 652"/>
                <a:gd name="T3" fmla="*/ 321 h 539"/>
                <a:gd name="T4" fmla="*/ 652 w 652"/>
                <a:gd name="T5" fmla="*/ 160 h 539"/>
                <a:gd name="T6" fmla="*/ 564 w 652"/>
                <a:gd name="T7" fmla="*/ 0 h 539"/>
                <a:gd name="T8" fmla="*/ 0 w 652"/>
                <a:gd name="T9" fmla="*/ 537 h 539"/>
                <a:gd name="T10" fmla="*/ 159 w 652"/>
                <a:gd name="T11" fmla="*/ 450 h 539"/>
                <a:gd name="T12" fmla="*/ 322 w 652"/>
                <a:gd name="T13" fmla="*/ 539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539">
                  <a:moveTo>
                    <a:pt x="322" y="539"/>
                  </a:moveTo>
                  <a:cubicBezTo>
                    <a:pt x="337" y="417"/>
                    <a:pt x="439" y="323"/>
                    <a:pt x="564" y="321"/>
                  </a:cubicBezTo>
                  <a:cubicBezTo>
                    <a:pt x="652" y="160"/>
                    <a:pt x="652" y="160"/>
                    <a:pt x="652" y="160"/>
                  </a:cubicBezTo>
                  <a:cubicBezTo>
                    <a:pt x="564" y="0"/>
                    <a:pt x="564" y="0"/>
                    <a:pt x="564" y="0"/>
                  </a:cubicBezTo>
                  <a:cubicBezTo>
                    <a:pt x="263" y="3"/>
                    <a:pt x="17" y="239"/>
                    <a:pt x="0" y="537"/>
                  </a:cubicBezTo>
                  <a:cubicBezTo>
                    <a:pt x="159" y="450"/>
                    <a:pt x="159" y="450"/>
                    <a:pt x="159" y="450"/>
                  </a:cubicBezTo>
                  <a:lnTo>
                    <a:pt x="322" y="5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solidFill>
                  <a:prstClr val="black"/>
                </a:solidFill>
              </a:endParaRPr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2092" y="2421"/>
              <a:ext cx="1544" cy="1274"/>
            </a:xfrm>
            <a:custGeom>
              <a:avLst/>
              <a:gdLst>
                <a:gd name="T0" fmla="*/ 652 w 652"/>
                <a:gd name="T1" fmla="*/ 2 h 538"/>
                <a:gd name="T2" fmla="*/ 494 w 652"/>
                <a:gd name="T3" fmla="*/ 89 h 538"/>
                <a:gd name="T4" fmla="*/ 330 w 652"/>
                <a:gd name="T5" fmla="*/ 0 h 538"/>
                <a:gd name="T6" fmla="*/ 88 w 652"/>
                <a:gd name="T7" fmla="*/ 218 h 538"/>
                <a:gd name="T8" fmla="*/ 0 w 652"/>
                <a:gd name="T9" fmla="*/ 379 h 538"/>
                <a:gd name="T10" fmla="*/ 88 w 652"/>
                <a:gd name="T11" fmla="*/ 538 h 538"/>
                <a:gd name="T12" fmla="*/ 652 w 652"/>
                <a:gd name="T13" fmla="*/ 2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2" h="538">
                  <a:moveTo>
                    <a:pt x="652" y="2"/>
                  </a:moveTo>
                  <a:cubicBezTo>
                    <a:pt x="494" y="89"/>
                    <a:pt x="494" y="89"/>
                    <a:pt x="494" y="89"/>
                  </a:cubicBezTo>
                  <a:cubicBezTo>
                    <a:pt x="330" y="0"/>
                    <a:pt x="330" y="0"/>
                    <a:pt x="330" y="0"/>
                  </a:cubicBezTo>
                  <a:cubicBezTo>
                    <a:pt x="315" y="122"/>
                    <a:pt x="213" y="216"/>
                    <a:pt x="88" y="218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88" y="538"/>
                    <a:pt x="88" y="538"/>
                    <a:pt x="88" y="538"/>
                  </a:cubicBezTo>
                  <a:cubicBezTo>
                    <a:pt x="389" y="536"/>
                    <a:pt x="635" y="300"/>
                    <a:pt x="652" y="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943" y="2151"/>
              <a:ext cx="1275" cy="1544"/>
            </a:xfrm>
            <a:custGeom>
              <a:avLst/>
              <a:gdLst>
                <a:gd name="T0" fmla="*/ 538 w 538"/>
                <a:gd name="T1" fmla="*/ 330 h 652"/>
                <a:gd name="T2" fmla="*/ 320 w 538"/>
                <a:gd name="T3" fmla="*/ 88 h 652"/>
                <a:gd name="T4" fmla="*/ 159 w 538"/>
                <a:gd name="T5" fmla="*/ 0 h 652"/>
                <a:gd name="T6" fmla="*/ 0 w 538"/>
                <a:gd name="T7" fmla="*/ 88 h 652"/>
                <a:gd name="T8" fmla="*/ 536 w 538"/>
                <a:gd name="T9" fmla="*/ 652 h 652"/>
                <a:gd name="T10" fmla="*/ 449 w 538"/>
                <a:gd name="T11" fmla="*/ 493 h 652"/>
                <a:gd name="T12" fmla="*/ 538 w 538"/>
                <a:gd name="T13" fmla="*/ 330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8" h="652">
                  <a:moveTo>
                    <a:pt x="538" y="330"/>
                  </a:moveTo>
                  <a:cubicBezTo>
                    <a:pt x="416" y="315"/>
                    <a:pt x="322" y="213"/>
                    <a:pt x="320" y="88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" y="389"/>
                    <a:pt x="238" y="635"/>
                    <a:pt x="536" y="652"/>
                  </a:cubicBezTo>
                  <a:cubicBezTo>
                    <a:pt x="449" y="493"/>
                    <a:pt x="449" y="493"/>
                    <a:pt x="449" y="493"/>
                  </a:cubicBezTo>
                  <a:lnTo>
                    <a:pt x="538" y="33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  <p:grpSp>
        <p:nvGrpSpPr>
          <p:cNvPr id="9" name="Group 22"/>
          <p:cNvGrpSpPr/>
          <p:nvPr/>
        </p:nvGrpSpPr>
        <p:grpSpPr>
          <a:xfrm>
            <a:off x="2139160" y="2509125"/>
            <a:ext cx="2465796" cy="302521"/>
            <a:chOff x="1582038" y="2697524"/>
            <a:chExt cx="2577213" cy="316190"/>
          </a:xfrm>
        </p:grpSpPr>
        <p:cxnSp>
          <p:nvCxnSpPr>
            <p:cNvPr id="10" name="Straight Connector 23"/>
            <p:cNvCxnSpPr/>
            <p:nvPr/>
          </p:nvCxnSpPr>
          <p:spPr>
            <a:xfrm flipH="1" flipV="1">
              <a:off x="3661285" y="2697524"/>
              <a:ext cx="497966" cy="31619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24"/>
            <p:cNvCxnSpPr/>
            <p:nvPr/>
          </p:nvCxnSpPr>
          <p:spPr>
            <a:xfrm flipH="1">
              <a:off x="1582038" y="2697524"/>
              <a:ext cx="207924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26"/>
          <p:cNvGrpSpPr/>
          <p:nvPr/>
        </p:nvGrpSpPr>
        <p:grpSpPr>
          <a:xfrm>
            <a:off x="2248913" y="4882261"/>
            <a:ext cx="2385936" cy="302521"/>
            <a:chOff x="1804697" y="4994858"/>
            <a:chExt cx="2493744" cy="316190"/>
          </a:xfrm>
        </p:grpSpPr>
        <p:cxnSp>
          <p:nvCxnSpPr>
            <p:cNvPr id="13" name="Straight Connector 27"/>
            <p:cNvCxnSpPr/>
            <p:nvPr/>
          </p:nvCxnSpPr>
          <p:spPr>
            <a:xfrm flipH="1">
              <a:off x="3800475" y="4994858"/>
              <a:ext cx="497966" cy="31619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28"/>
            <p:cNvCxnSpPr/>
            <p:nvPr/>
          </p:nvCxnSpPr>
          <p:spPr>
            <a:xfrm flipH="1">
              <a:off x="1804697" y="5311048"/>
              <a:ext cx="1995779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29"/>
          <p:cNvGrpSpPr/>
          <p:nvPr/>
        </p:nvGrpSpPr>
        <p:grpSpPr>
          <a:xfrm>
            <a:off x="7189149" y="2312482"/>
            <a:ext cx="2682070" cy="302521"/>
            <a:chOff x="7528087" y="2680840"/>
            <a:chExt cx="2803259" cy="316190"/>
          </a:xfrm>
        </p:grpSpPr>
        <p:cxnSp>
          <p:nvCxnSpPr>
            <p:cNvPr id="16" name="Straight Connector 30"/>
            <p:cNvCxnSpPr/>
            <p:nvPr/>
          </p:nvCxnSpPr>
          <p:spPr>
            <a:xfrm flipV="1">
              <a:off x="7528087" y="2680840"/>
              <a:ext cx="497966" cy="31619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31"/>
            <p:cNvCxnSpPr/>
            <p:nvPr/>
          </p:nvCxnSpPr>
          <p:spPr>
            <a:xfrm>
              <a:off x="8026053" y="2680840"/>
              <a:ext cx="2305293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32"/>
          <p:cNvGrpSpPr/>
          <p:nvPr/>
        </p:nvGrpSpPr>
        <p:grpSpPr>
          <a:xfrm>
            <a:off x="7763940" y="4936393"/>
            <a:ext cx="2286290" cy="194256"/>
            <a:chOff x="8125333" y="4745260"/>
            <a:chExt cx="2389596" cy="203034"/>
          </a:xfrm>
        </p:grpSpPr>
        <p:cxnSp>
          <p:nvCxnSpPr>
            <p:cNvPr id="19" name="Straight Connector 33"/>
            <p:cNvCxnSpPr/>
            <p:nvPr/>
          </p:nvCxnSpPr>
          <p:spPr>
            <a:xfrm>
              <a:off x="8125333" y="4745260"/>
              <a:ext cx="522140" cy="20303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34"/>
            <p:cNvCxnSpPr/>
            <p:nvPr/>
          </p:nvCxnSpPr>
          <p:spPr>
            <a:xfrm>
              <a:off x="8647472" y="4948294"/>
              <a:ext cx="1867457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8"/>
          <p:cNvGrpSpPr>
            <a:grpSpLocks noChangeAspect="1"/>
          </p:cNvGrpSpPr>
          <p:nvPr/>
        </p:nvGrpSpPr>
        <p:grpSpPr bwMode="auto">
          <a:xfrm>
            <a:off x="10159590" y="4688943"/>
            <a:ext cx="747283" cy="745764"/>
            <a:chOff x="2183" y="3253"/>
            <a:chExt cx="492" cy="491"/>
          </a:xfrm>
          <a:solidFill>
            <a:schemeClr val="accent3"/>
          </a:solidFill>
        </p:grpSpPr>
        <p:sp>
          <p:nvSpPr>
            <p:cNvPr id="22" name="Freeform 9"/>
            <p:cNvSpPr>
              <a:spLocks noEditPoints="1"/>
            </p:cNvSpPr>
            <p:nvPr/>
          </p:nvSpPr>
          <p:spPr bwMode="auto">
            <a:xfrm>
              <a:off x="2183" y="3298"/>
              <a:ext cx="444" cy="446"/>
            </a:xfrm>
            <a:custGeom>
              <a:avLst/>
              <a:gdLst>
                <a:gd name="T0" fmla="*/ 93 w 185"/>
                <a:gd name="T1" fmla="*/ 186 h 186"/>
                <a:gd name="T2" fmla="*/ 185 w 185"/>
                <a:gd name="T3" fmla="*/ 93 h 186"/>
                <a:gd name="T4" fmla="*/ 175 w 185"/>
                <a:gd name="T5" fmla="*/ 49 h 186"/>
                <a:gd name="T6" fmla="*/ 172 w 185"/>
                <a:gd name="T7" fmla="*/ 49 h 186"/>
                <a:gd name="T8" fmla="*/ 171 w 185"/>
                <a:gd name="T9" fmla="*/ 49 h 186"/>
                <a:gd name="T10" fmla="*/ 159 w 185"/>
                <a:gd name="T11" fmla="*/ 48 h 186"/>
                <a:gd name="T12" fmla="*/ 151 w 185"/>
                <a:gd name="T13" fmla="*/ 57 h 186"/>
                <a:gd name="T14" fmla="*/ 161 w 185"/>
                <a:gd name="T15" fmla="*/ 93 h 186"/>
                <a:gd name="T16" fmla="*/ 93 w 185"/>
                <a:gd name="T17" fmla="*/ 161 h 186"/>
                <a:gd name="T18" fmla="*/ 25 w 185"/>
                <a:gd name="T19" fmla="*/ 93 h 186"/>
                <a:gd name="T20" fmla="*/ 93 w 185"/>
                <a:gd name="T21" fmla="*/ 25 h 186"/>
                <a:gd name="T22" fmla="*/ 129 w 185"/>
                <a:gd name="T23" fmla="*/ 35 h 186"/>
                <a:gd name="T24" fmla="*/ 136 w 185"/>
                <a:gd name="T25" fmla="*/ 27 h 186"/>
                <a:gd name="T26" fmla="*/ 135 w 185"/>
                <a:gd name="T27" fmla="*/ 14 h 186"/>
                <a:gd name="T28" fmla="*/ 135 w 185"/>
                <a:gd name="T29" fmla="*/ 11 h 186"/>
                <a:gd name="T30" fmla="*/ 93 w 185"/>
                <a:gd name="T31" fmla="*/ 0 h 186"/>
                <a:gd name="T32" fmla="*/ 0 w 185"/>
                <a:gd name="T33" fmla="*/ 93 h 186"/>
                <a:gd name="T34" fmla="*/ 93 w 185"/>
                <a:gd name="T35" fmla="*/ 186 h 186"/>
                <a:gd name="T36" fmla="*/ 93 w 185"/>
                <a:gd name="T37" fmla="*/ 186 h 186"/>
                <a:gd name="T38" fmla="*/ 93 w 185"/>
                <a:gd name="T39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5" h="186">
                  <a:moveTo>
                    <a:pt x="93" y="186"/>
                  </a:moveTo>
                  <a:cubicBezTo>
                    <a:pt x="144" y="186"/>
                    <a:pt x="185" y="144"/>
                    <a:pt x="185" y="93"/>
                  </a:cubicBezTo>
                  <a:cubicBezTo>
                    <a:pt x="185" y="77"/>
                    <a:pt x="181" y="62"/>
                    <a:pt x="175" y="49"/>
                  </a:cubicBezTo>
                  <a:cubicBezTo>
                    <a:pt x="174" y="49"/>
                    <a:pt x="173" y="49"/>
                    <a:pt x="172" y="49"/>
                  </a:cubicBezTo>
                  <a:cubicBezTo>
                    <a:pt x="172" y="49"/>
                    <a:pt x="171" y="49"/>
                    <a:pt x="171" y="49"/>
                  </a:cubicBezTo>
                  <a:cubicBezTo>
                    <a:pt x="159" y="48"/>
                    <a:pt x="159" y="48"/>
                    <a:pt x="159" y="48"/>
                  </a:cubicBezTo>
                  <a:cubicBezTo>
                    <a:pt x="151" y="57"/>
                    <a:pt x="151" y="57"/>
                    <a:pt x="151" y="57"/>
                  </a:cubicBezTo>
                  <a:cubicBezTo>
                    <a:pt x="157" y="67"/>
                    <a:pt x="161" y="80"/>
                    <a:pt x="161" y="93"/>
                  </a:cubicBezTo>
                  <a:cubicBezTo>
                    <a:pt x="161" y="130"/>
                    <a:pt x="130" y="161"/>
                    <a:pt x="93" y="161"/>
                  </a:cubicBezTo>
                  <a:cubicBezTo>
                    <a:pt x="55" y="161"/>
                    <a:pt x="25" y="130"/>
                    <a:pt x="25" y="93"/>
                  </a:cubicBezTo>
                  <a:cubicBezTo>
                    <a:pt x="25" y="55"/>
                    <a:pt x="55" y="25"/>
                    <a:pt x="93" y="25"/>
                  </a:cubicBezTo>
                  <a:cubicBezTo>
                    <a:pt x="106" y="25"/>
                    <a:pt x="118" y="28"/>
                    <a:pt x="129" y="35"/>
                  </a:cubicBezTo>
                  <a:cubicBezTo>
                    <a:pt x="136" y="27"/>
                    <a:pt x="136" y="27"/>
                    <a:pt x="136" y="27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5" y="13"/>
                    <a:pt x="135" y="12"/>
                    <a:pt x="135" y="11"/>
                  </a:cubicBezTo>
                  <a:cubicBezTo>
                    <a:pt x="123" y="4"/>
                    <a:pt x="108" y="0"/>
                    <a:pt x="93" y="0"/>
                  </a:cubicBezTo>
                  <a:cubicBezTo>
                    <a:pt x="41" y="0"/>
                    <a:pt x="0" y="42"/>
                    <a:pt x="0" y="93"/>
                  </a:cubicBezTo>
                  <a:cubicBezTo>
                    <a:pt x="0" y="144"/>
                    <a:pt x="41" y="186"/>
                    <a:pt x="93" y="186"/>
                  </a:cubicBezTo>
                  <a:close/>
                  <a:moveTo>
                    <a:pt x="93" y="186"/>
                  </a:moveTo>
                  <a:cubicBezTo>
                    <a:pt x="93" y="186"/>
                    <a:pt x="93" y="186"/>
                    <a:pt x="93" y="18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>
              <a:spLocks noEditPoints="1"/>
            </p:cNvSpPr>
            <p:nvPr/>
          </p:nvSpPr>
          <p:spPr bwMode="auto">
            <a:xfrm>
              <a:off x="2296" y="3411"/>
              <a:ext cx="218" cy="218"/>
            </a:xfrm>
            <a:custGeom>
              <a:avLst/>
              <a:gdLst>
                <a:gd name="T0" fmla="*/ 46 w 91"/>
                <a:gd name="T1" fmla="*/ 22 h 91"/>
                <a:gd name="T2" fmla="*/ 48 w 91"/>
                <a:gd name="T3" fmla="*/ 22 h 91"/>
                <a:gd name="T4" fmla="*/ 65 w 91"/>
                <a:gd name="T5" fmla="*/ 5 h 91"/>
                <a:gd name="T6" fmla="*/ 65 w 91"/>
                <a:gd name="T7" fmla="*/ 4 h 91"/>
                <a:gd name="T8" fmla="*/ 46 w 91"/>
                <a:gd name="T9" fmla="*/ 0 h 91"/>
                <a:gd name="T10" fmla="*/ 0 w 91"/>
                <a:gd name="T11" fmla="*/ 46 h 91"/>
                <a:gd name="T12" fmla="*/ 46 w 91"/>
                <a:gd name="T13" fmla="*/ 91 h 91"/>
                <a:gd name="T14" fmla="*/ 91 w 91"/>
                <a:gd name="T15" fmla="*/ 46 h 91"/>
                <a:gd name="T16" fmla="*/ 87 w 91"/>
                <a:gd name="T17" fmla="*/ 27 h 91"/>
                <a:gd name="T18" fmla="*/ 87 w 91"/>
                <a:gd name="T19" fmla="*/ 27 h 91"/>
                <a:gd name="T20" fmla="*/ 70 w 91"/>
                <a:gd name="T21" fmla="*/ 44 h 91"/>
                <a:gd name="T22" fmla="*/ 70 w 91"/>
                <a:gd name="T23" fmla="*/ 46 h 91"/>
                <a:gd name="T24" fmla="*/ 46 w 91"/>
                <a:gd name="T25" fmla="*/ 70 h 91"/>
                <a:gd name="T26" fmla="*/ 22 w 91"/>
                <a:gd name="T27" fmla="*/ 46 h 91"/>
                <a:gd name="T28" fmla="*/ 46 w 91"/>
                <a:gd name="T29" fmla="*/ 22 h 91"/>
                <a:gd name="T30" fmla="*/ 46 w 91"/>
                <a:gd name="T31" fmla="*/ 22 h 91"/>
                <a:gd name="T32" fmla="*/ 46 w 91"/>
                <a:gd name="T33" fmla="*/ 2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91">
                  <a:moveTo>
                    <a:pt x="46" y="22"/>
                  </a:moveTo>
                  <a:cubicBezTo>
                    <a:pt x="46" y="22"/>
                    <a:pt x="47" y="22"/>
                    <a:pt x="48" y="22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59" y="2"/>
                    <a:pt x="53" y="0"/>
                    <a:pt x="46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71"/>
                    <a:pt x="20" y="91"/>
                    <a:pt x="46" y="91"/>
                  </a:cubicBezTo>
                  <a:cubicBezTo>
                    <a:pt x="71" y="91"/>
                    <a:pt x="91" y="71"/>
                    <a:pt x="91" y="46"/>
                  </a:cubicBezTo>
                  <a:cubicBezTo>
                    <a:pt x="91" y="39"/>
                    <a:pt x="90" y="32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0" y="45"/>
                    <a:pt x="70" y="45"/>
                    <a:pt x="70" y="46"/>
                  </a:cubicBezTo>
                  <a:cubicBezTo>
                    <a:pt x="70" y="59"/>
                    <a:pt x="59" y="70"/>
                    <a:pt x="46" y="70"/>
                  </a:cubicBezTo>
                  <a:cubicBezTo>
                    <a:pt x="32" y="70"/>
                    <a:pt x="22" y="59"/>
                    <a:pt x="22" y="46"/>
                  </a:cubicBezTo>
                  <a:cubicBezTo>
                    <a:pt x="22" y="33"/>
                    <a:pt x="32" y="22"/>
                    <a:pt x="46" y="22"/>
                  </a:cubicBezTo>
                  <a:close/>
                  <a:moveTo>
                    <a:pt x="46" y="22"/>
                  </a:moveTo>
                  <a:cubicBezTo>
                    <a:pt x="46" y="22"/>
                    <a:pt x="46" y="22"/>
                    <a:pt x="46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4" name="Freeform 11"/>
            <p:cNvSpPr>
              <a:spLocks noEditPoints="1"/>
            </p:cNvSpPr>
            <p:nvPr/>
          </p:nvSpPr>
          <p:spPr bwMode="auto">
            <a:xfrm>
              <a:off x="2425" y="3253"/>
              <a:ext cx="250" cy="246"/>
            </a:xfrm>
            <a:custGeom>
              <a:avLst/>
              <a:gdLst>
                <a:gd name="T0" fmla="*/ 87 w 104"/>
                <a:gd name="T1" fmla="*/ 28 h 103"/>
                <a:gd name="T2" fmla="*/ 92 w 104"/>
                <a:gd name="T3" fmla="*/ 23 h 103"/>
                <a:gd name="T4" fmla="*/ 92 w 104"/>
                <a:gd name="T5" fmla="*/ 14 h 103"/>
                <a:gd name="T6" fmla="*/ 89 w 104"/>
                <a:gd name="T7" fmla="*/ 11 h 103"/>
                <a:gd name="T8" fmla="*/ 85 w 104"/>
                <a:gd name="T9" fmla="*/ 9 h 103"/>
                <a:gd name="T10" fmla="*/ 81 w 104"/>
                <a:gd name="T11" fmla="*/ 11 h 103"/>
                <a:gd name="T12" fmla="*/ 75 w 104"/>
                <a:gd name="T13" fmla="*/ 17 h 103"/>
                <a:gd name="T14" fmla="*/ 74 w 104"/>
                <a:gd name="T15" fmla="*/ 1 h 103"/>
                <a:gd name="T16" fmla="*/ 72 w 104"/>
                <a:gd name="T17" fmla="*/ 0 h 103"/>
                <a:gd name="T18" fmla="*/ 70 w 104"/>
                <a:gd name="T19" fmla="*/ 0 h 103"/>
                <a:gd name="T20" fmla="*/ 48 w 104"/>
                <a:gd name="T21" fmla="*/ 23 h 103"/>
                <a:gd name="T22" fmla="*/ 45 w 104"/>
                <a:gd name="T23" fmla="*/ 31 h 103"/>
                <a:gd name="T24" fmla="*/ 45 w 104"/>
                <a:gd name="T25" fmla="*/ 31 h 103"/>
                <a:gd name="T26" fmla="*/ 46 w 104"/>
                <a:gd name="T27" fmla="*/ 46 h 103"/>
                <a:gd name="T28" fmla="*/ 38 w 104"/>
                <a:gd name="T29" fmla="*/ 54 h 103"/>
                <a:gd name="T30" fmla="*/ 23 w 104"/>
                <a:gd name="T31" fmla="*/ 68 h 103"/>
                <a:gd name="T32" fmla="*/ 23 w 104"/>
                <a:gd name="T33" fmla="*/ 69 h 103"/>
                <a:gd name="T34" fmla="*/ 9 w 104"/>
                <a:gd name="T35" fmla="*/ 83 h 103"/>
                <a:gd name="T36" fmla="*/ 2 w 104"/>
                <a:gd name="T37" fmla="*/ 89 h 103"/>
                <a:gd name="T38" fmla="*/ 1 w 104"/>
                <a:gd name="T39" fmla="*/ 92 h 103"/>
                <a:gd name="T40" fmla="*/ 1 w 104"/>
                <a:gd name="T41" fmla="*/ 97 h 103"/>
                <a:gd name="T42" fmla="*/ 5 w 104"/>
                <a:gd name="T43" fmla="*/ 103 h 103"/>
                <a:gd name="T44" fmla="*/ 6 w 104"/>
                <a:gd name="T45" fmla="*/ 103 h 103"/>
                <a:gd name="T46" fmla="*/ 11 w 104"/>
                <a:gd name="T47" fmla="*/ 102 h 103"/>
                <a:gd name="T48" fmla="*/ 14 w 104"/>
                <a:gd name="T49" fmla="*/ 101 h 103"/>
                <a:gd name="T50" fmla="*/ 59 w 104"/>
                <a:gd name="T51" fmla="*/ 57 h 103"/>
                <a:gd name="T52" fmla="*/ 72 w 104"/>
                <a:gd name="T53" fmla="*/ 58 h 103"/>
                <a:gd name="T54" fmla="*/ 72 w 104"/>
                <a:gd name="T55" fmla="*/ 58 h 103"/>
                <a:gd name="T56" fmla="*/ 73 w 104"/>
                <a:gd name="T57" fmla="*/ 58 h 103"/>
                <a:gd name="T58" fmla="*/ 80 w 104"/>
                <a:gd name="T59" fmla="*/ 55 h 103"/>
                <a:gd name="T60" fmla="*/ 102 w 104"/>
                <a:gd name="T61" fmla="*/ 32 h 103"/>
                <a:gd name="T62" fmla="*/ 101 w 104"/>
                <a:gd name="T63" fmla="*/ 29 h 103"/>
                <a:gd name="T64" fmla="*/ 87 w 104"/>
                <a:gd name="T65" fmla="*/ 28 h 103"/>
                <a:gd name="T66" fmla="*/ 87 w 104"/>
                <a:gd name="T67" fmla="*/ 28 h 103"/>
                <a:gd name="T68" fmla="*/ 87 w 104"/>
                <a:gd name="T69" fmla="*/ 2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4" h="103">
                  <a:moveTo>
                    <a:pt x="87" y="28"/>
                  </a:moveTo>
                  <a:cubicBezTo>
                    <a:pt x="92" y="23"/>
                    <a:pt x="92" y="23"/>
                    <a:pt x="92" y="23"/>
                  </a:cubicBezTo>
                  <a:cubicBezTo>
                    <a:pt x="95" y="20"/>
                    <a:pt x="95" y="17"/>
                    <a:pt x="92" y="14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0"/>
                    <a:pt x="86" y="9"/>
                    <a:pt x="85" y="9"/>
                  </a:cubicBezTo>
                  <a:cubicBezTo>
                    <a:pt x="83" y="9"/>
                    <a:pt x="82" y="10"/>
                    <a:pt x="81" y="11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4" y="0"/>
                    <a:pt x="73" y="0"/>
                    <a:pt x="72" y="0"/>
                  </a:cubicBezTo>
                  <a:cubicBezTo>
                    <a:pt x="71" y="0"/>
                    <a:pt x="71" y="0"/>
                    <a:pt x="70" y="0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6" y="25"/>
                    <a:pt x="45" y="28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2" y="90"/>
                    <a:pt x="1" y="91"/>
                    <a:pt x="1" y="92"/>
                  </a:cubicBezTo>
                  <a:cubicBezTo>
                    <a:pt x="1" y="97"/>
                    <a:pt x="1" y="97"/>
                    <a:pt x="1" y="97"/>
                  </a:cubicBezTo>
                  <a:cubicBezTo>
                    <a:pt x="0" y="100"/>
                    <a:pt x="3" y="103"/>
                    <a:pt x="5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2"/>
                    <a:pt x="13" y="102"/>
                    <a:pt x="14" y="101"/>
                  </a:cubicBezTo>
                  <a:cubicBezTo>
                    <a:pt x="59" y="57"/>
                    <a:pt x="59" y="57"/>
                    <a:pt x="59" y="57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72" y="58"/>
                    <a:pt x="73" y="58"/>
                    <a:pt x="73" y="58"/>
                  </a:cubicBezTo>
                  <a:cubicBezTo>
                    <a:pt x="75" y="58"/>
                    <a:pt x="78" y="57"/>
                    <a:pt x="80" y="55"/>
                  </a:cubicBezTo>
                  <a:cubicBezTo>
                    <a:pt x="102" y="32"/>
                    <a:pt x="102" y="32"/>
                    <a:pt x="102" y="32"/>
                  </a:cubicBezTo>
                  <a:cubicBezTo>
                    <a:pt x="104" y="31"/>
                    <a:pt x="103" y="29"/>
                    <a:pt x="101" y="29"/>
                  </a:cubicBezTo>
                  <a:lnTo>
                    <a:pt x="87" y="28"/>
                  </a:lnTo>
                  <a:close/>
                  <a:moveTo>
                    <a:pt x="87" y="28"/>
                  </a:moveTo>
                  <a:cubicBezTo>
                    <a:pt x="87" y="28"/>
                    <a:pt x="87" y="28"/>
                    <a:pt x="87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  <p:grpSp>
        <p:nvGrpSpPr>
          <p:cNvPr id="25" name="Group 22"/>
          <p:cNvGrpSpPr>
            <a:grpSpLocks noChangeAspect="1"/>
          </p:cNvGrpSpPr>
          <p:nvPr/>
        </p:nvGrpSpPr>
        <p:grpSpPr bwMode="auto">
          <a:xfrm>
            <a:off x="1300526" y="2229751"/>
            <a:ext cx="656152" cy="551350"/>
            <a:chOff x="4092" y="3320"/>
            <a:chExt cx="432" cy="363"/>
          </a:xfrm>
          <a:solidFill>
            <a:schemeClr val="accent1"/>
          </a:solidFill>
        </p:grpSpPr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4200" y="3365"/>
              <a:ext cx="214" cy="12"/>
            </a:xfrm>
            <a:custGeom>
              <a:avLst/>
              <a:gdLst>
                <a:gd name="T0" fmla="*/ 86 w 89"/>
                <a:gd name="T1" fmla="*/ 5 h 5"/>
                <a:gd name="T2" fmla="*/ 3 w 89"/>
                <a:gd name="T3" fmla="*/ 5 h 5"/>
                <a:gd name="T4" fmla="*/ 0 w 89"/>
                <a:gd name="T5" fmla="*/ 2 h 5"/>
                <a:gd name="T6" fmla="*/ 3 w 89"/>
                <a:gd name="T7" fmla="*/ 0 h 5"/>
                <a:gd name="T8" fmla="*/ 86 w 89"/>
                <a:gd name="T9" fmla="*/ 0 h 5"/>
                <a:gd name="T10" fmla="*/ 89 w 89"/>
                <a:gd name="T11" fmla="*/ 2 h 5"/>
                <a:gd name="T12" fmla="*/ 86 w 89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5">
                  <a:moveTo>
                    <a:pt x="86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0" y="4"/>
                    <a:pt x="0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7" y="0"/>
                    <a:pt x="89" y="1"/>
                    <a:pt x="89" y="2"/>
                  </a:cubicBezTo>
                  <a:cubicBezTo>
                    <a:pt x="89" y="4"/>
                    <a:pt x="87" y="5"/>
                    <a:pt x="8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7" name="Line 24"/>
            <p:cNvSpPr>
              <a:spLocks noChangeShapeType="1"/>
            </p:cNvSpPr>
            <p:nvPr/>
          </p:nvSpPr>
          <p:spPr bwMode="auto">
            <a:xfrm>
              <a:off x="4407" y="3387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8" name="Line 25"/>
            <p:cNvSpPr>
              <a:spLocks noChangeShapeType="1"/>
            </p:cNvSpPr>
            <p:nvPr/>
          </p:nvSpPr>
          <p:spPr bwMode="auto">
            <a:xfrm>
              <a:off x="4407" y="3387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9" name="Line 26"/>
            <p:cNvSpPr>
              <a:spLocks noChangeShapeType="1"/>
            </p:cNvSpPr>
            <p:nvPr/>
          </p:nvSpPr>
          <p:spPr bwMode="auto">
            <a:xfrm>
              <a:off x="4208" y="3387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0" name="Line 27"/>
            <p:cNvSpPr>
              <a:spLocks noChangeShapeType="1"/>
            </p:cNvSpPr>
            <p:nvPr/>
          </p:nvSpPr>
          <p:spPr bwMode="auto">
            <a:xfrm>
              <a:off x="4208" y="3387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1" name="Freeform 28"/>
            <p:cNvSpPr>
              <a:spLocks/>
            </p:cNvSpPr>
            <p:nvPr/>
          </p:nvSpPr>
          <p:spPr bwMode="auto">
            <a:xfrm>
              <a:off x="4200" y="3413"/>
              <a:ext cx="214" cy="12"/>
            </a:xfrm>
            <a:custGeom>
              <a:avLst/>
              <a:gdLst>
                <a:gd name="T0" fmla="*/ 86 w 89"/>
                <a:gd name="T1" fmla="*/ 5 h 5"/>
                <a:gd name="T2" fmla="*/ 3 w 89"/>
                <a:gd name="T3" fmla="*/ 5 h 5"/>
                <a:gd name="T4" fmla="*/ 0 w 89"/>
                <a:gd name="T5" fmla="*/ 3 h 5"/>
                <a:gd name="T6" fmla="*/ 3 w 89"/>
                <a:gd name="T7" fmla="*/ 0 h 5"/>
                <a:gd name="T8" fmla="*/ 86 w 89"/>
                <a:gd name="T9" fmla="*/ 0 h 5"/>
                <a:gd name="T10" fmla="*/ 89 w 89"/>
                <a:gd name="T11" fmla="*/ 3 h 5"/>
                <a:gd name="T12" fmla="*/ 86 w 89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5">
                  <a:moveTo>
                    <a:pt x="86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0" y="4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7" y="0"/>
                    <a:pt x="89" y="1"/>
                    <a:pt x="89" y="3"/>
                  </a:cubicBezTo>
                  <a:cubicBezTo>
                    <a:pt x="89" y="4"/>
                    <a:pt x="87" y="5"/>
                    <a:pt x="8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2" name="Line 29"/>
            <p:cNvSpPr>
              <a:spLocks noChangeShapeType="1"/>
            </p:cNvSpPr>
            <p:nvPr/>
          </p:nvSpPr>
          <p:spPr bwMode="auto">
            <a:xfrm>
              <a:off x="4407" y="3452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3" name="Line 30"/>
            <p:cNvSpPr>
              <a:spLocks noChangeShapeType="1"/>
            </p:cNvSpPr>
            <p:nvPr/>
          </p:nvSpPr>
          <p:spPr bwMode="auto">
            <a:xfrm>
              <a:off x="4407" y="3452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4" name="Line 31"/>
            <p:cNvSpPr>
              <a:spLocks noChangeShapeType="1"/>
            </p:cNvSpPr>
            <p:nvPr/>
          </p:nvSpPr>
          <p:spPr bwMode="auto">
            <a:xfrm>
              <a:off x="4208" y="3452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5" name="Line 32"/>
            <p:cNvSpPr>
              <a:spLocks noChangeShapeType="1"/>
            </p:cNvSpPr>
            <p:nvPr/>
          </p:nvSpPr>
          <p:spPr bwMode="auto">
            <a:xfrm>
              <a:off x="4208" y="3452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6" name="Freeform 33"/>
            <p:cNvSpPr>
              <a:spLocks/>
            </p:cNvSpPr>
            <p:nvPr/>
          </p:nvSpPr>
          <p:spPr bwMode="auto">
            <a:xfrm>
              <a:off x="4162" y="3320"/>
              <a:ext cx="290" cy="146"/>
            </a:xfrm>
            <a:custGeom>
              <a:avLst/>
              <a:gdLst>
                <a:gd name="T0" fmla="*/ 117 w 121"/>
                <a:gd name="T1" fmla="*/ 61 h 61"/>
                <a:gd name="T2" fmla="*/ 114 w 121"/>
                <a:gd name="T3" fmla="*/ 58 h 61"/>
                <a:gd name="T4" fmla="*/ 114 w 121"/>
                <a:gd name="T5" fmla="*/ 10 h 61"/>
                <a:gd name="T6" fmla="*/ 110 w 121"/>
                <a:gd name="T7" fmla="*/ 7 h 61"/>
                <a:gd name="T8" fmla="*/ 11 w 121"/>
                <a:gd name="T9" fmla="*/ 7 h 61"/>
                <a:gd name="T10" fmla="*/ 7 w 121"/>
                <a:gd name="T11" fmla="*/ 10 h 61"/>
                <a:gd name="T12" fmla="*/ 7 w 121"/>
                <a:gd name="T13" fmla="*/ 58 h 61"/>
                <a:gd name="T14" fmla="*/ 4 w 121"/>
                <a:gd name="T15" fmla="*/ 61 h 61"/>
                <a:gd name="T16" fmla="*/ 0 w 121"/>
                <a:gd name="T17" fmla="*/ 58 h 61"/>
                <a:gd name="T18" fmla="*/ 0 w 121"/>
                <a:gd name="T19" fmla="*/ 10 h 61"/>
                <a:gd name="T20" fmla="*/ 11 w 121"/>
                <a:gd name="T21" fmla="*/ 0 h 61"/>
                <a:gd name="T22" fmla="*/ 110 w 121"/>
                <a:gd name="T23" fmla="*/ 0 h 61"/>
                <a:gd name="T24" fmla="*/ 121 w 121"/>
                <a:gd name="T25" fmla="*/ 10 h 61"/>
                <a:gd name="T26" fmla="*/ 121 w 121"/>
                <a:gd name="T27" fmla="*/ 58 h 61"/>
                <a:gd name="T28" fmla="*/ 117 w 121"/>
                <a:gd name="T2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" h="61">
                  <a:moveTo>
                    <a:pt x="117" y="61"/>
                  </a:moveTo>
                  <a:cubicBezTo>
                    <a:pt x="115" y="61"/>
                    <a:pt x="114" y="60"/>
                    <a:pt x="114" y="58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4" y="8"/>
                    <a:pt x="112" y="7"/>
                    <a:pt x="110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7"/>
                    <a:pt x="7" y="8"/>
                    <a:pt x="7" y="10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7" y="60"/>
                    <a:pt x="6" y="61"/>
                    <a:pt x="4" y="61"/>
                  </a:cubicBezTo>
                  <a:cubicBezTo>
                    <a:pt x="2" y="61"/>
                    <a:pt x="0" y="60"/>
                    <a:pt x="0" y="5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6" y="0"/>
                    <a:pt x="121" y="4"/>
                    <a:pt x="121" y="10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60"/>
                    <a:pt x="119" y="61"/>
                    <a:pt x="11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7" name="Freeform 34"/>
            <p:cNvSpPr>
              <a:spLocks/>
            </p:cNvSpPr>
            <p:nvPr/>
          </p:nvSpPr>
          <p:spPr bwMode="auto">
            <a:xfrm>
              <a:off x="4095" y="3368"/>
              <a:ext cx="57" cy="82"/>
            </a:xfrm>
            <a:custGeom>
              <a:avLst/>
              <a:gdLst>
                <a:gd name="T0" fmla="*/ 0 w 24"/>
                <a:gd name="T1" fmla="*/ 16 h 34"/>
                <a:gd name="T2" fmla="*/ 21 w 24"/>
                <a:gd name="T3" fmla="*/ 0 h 34"/>
                <a:gd name="T4" fmla="*/ 24 w 24"/>
                <a:gd name="T5" fmla="*/ 1 h 34"/>
                <a:gd name="T6" fmla="*/ 24 w 24"/>
                <a:gd name="T7" fmla="*/ 33 h 34"/>
                <a:gd name="T8" fmla="*/ 21 w 24"/>
                <a:gd name="T9" fmla="*/ 34 h 34"/>
                <a:gd name="T10" fmla="*/ 0 w 24"/>
                <a:gd name="T11" fmla="*/ 18 h 34"/>
                <a:gd name="T12" fmla="*/ 0 w 24"/>
                <a:gd name="T13" fmla="*/ 1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4">
                  <a:moveTo>
                    <a:pt x="0" y="16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2" y="0"/>
                    <a:pt x="24" y="0"/>
                    <a:pt x="24" y="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2" y="34"/>
                    <a:pt x="21" y="3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7"/>
                    <a:pt x="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8" name="Freeform 35"/>
            <p:cNvSpPr>
              <a:spLocks/>
            </p:cNvSpPr>
            <p:nvPr/>
          </p:nvSpPr>
          <p:spPr bwMode="auto">
            <a:xfrm>
              <a:off x="4464" y="3370"/>
              <a:ext cx="58" cy="80"/>
            </a:xfrm>
            <a:custGeom>
              <a:avLst/>
              <a:gdLst>
                <a:gd name="T0" fmla="*/ 2 w 24"/>
                <a:gd name="T1" fmla="*/ 0 h 33"/>
                <a:gd name="T2" fmla="*/ 23 w 24"/>
                <a:gd name="T3" fmla="*/ 15 h 33"/>
                <a:gd name="T4" fmla="*/ 23 w 24"/>
                <a:gd name="T5" fmla="*/ 17 h 33"/>
                <a:gd name="T6" fmla="*/ 2 w 24"/>
                <a:gd name="T7" fmla="*/ 33 h 33"/>
                <a:gd name="T8" fmla="*/ 0 w 24"/>
                <a:gd name="T9" fmla="*/ 32 h 33"/>
                <a:gd name="T10" fmla="*/ 0 w 24"/>
                <a:gd name="T11" fmla="*/ 2 h 33"/>
                <a:gd name="T12" fmla="*/ 2 w 24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3">
                  <a:moveTo>
                    <a:pt x="2" y="0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4" y="16"/>
                    <a:pt x="24" y="17"/>
                    <a:pt x="23" y="17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" y="33"/>
                    <a:pt x="0" y="33"/>
                    <a:pt x="0" y="3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4092" y="3430"/>
              <a:ext cx="140" cy="248"/>
            </a:xfrm>
            <a:custGeom>
              <a:avLst/>
              <a:gdLst>
                <a:gd name="T0" fmla="*/ 0 w 58"/>
                <a:gd name="T1" fmla="*/ 2 h 103"/>
                <a:gd name="T2" fmla="*/ 0 w 58"/>
                <a:gd name="T3" fmla="*/ 101 h 103"/>
                <a:gd name="T4" fmla="*/ 2 w 58"/>
                <a:gd name="T5" fmla="*/ 102 h 103"/>
                <a:gd name="T6" fmla="*/ 58 w 58"/>
                <a:gd name="T7" fmla="*/ 44 h 103"/>
                <a:gd name="T8" fmla="*/ 57 w 58"/>
                <a:gd name="T9" fmla="*/ 42 h 103"/>
                <a:gd name="T10" fmla="*/ 2 w 58"/>
                <a:gd name="T11" fmla="*/ 1 h 103"/>
                <a:gd name="T12" fmla="*/ 0 w 58"/>
                <a:gd name="T1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103">
                  <a:moveTo>
                    <a:pt x="0" y="2"/>
                  </a:moveTo>
                  <a:cubicBezTo>
                    <a:pt x="0" y="101"/>
                    <a:pt x="0" y="101"/>
                    <a:pt x="0" y="101"/>
                  </a:cubicBezTo>
                  <a:cubicBezTo>
                    <a:pt x="0" y="102"/>
                    <a:pt x="1" y="103"/>
                    <a:pt x="2" y="102"/>
                  </a:cubicBezTo>
                  <a:cubicBezTo>
                    <a:pt x="58" y="44"/>
                    <a:pt x="58" y="44"/>
                    <a:pt x="58" y="44"/>
                  </a:cubicBezTo>
                  <a:cubicBezTo>
                    <a:pt x="58" y="43"/>
                    <a:pt x="58" y="42"/>
                    <a:pt x="57" y="4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4383" y="3430"/>
              <a:ext cx="141" cy="248"/>
            </a:xfrm>
            <a:custGeom>
              <a:avLst/>
              <a:gdLst>
                <a:gd name="T0" fmla="*/ 59 w 59"/>
                <a:gd name="T1" fmla="*/ 2 h 103"/>
                <a:gd name="T2" fmla="*/ 59 w 59"/>
                <a:gd name="T3" fmla="*/ 101 h 103"/>
                <a:gd name="T4" fmla="*/ 56 w 59"/>
                <a:gd name="T5" fmla="*/ 102 h 103"/>
                <a:gd name="T6" fmla="*/ 1 w 59"/>
                <a:gd name="T7" fmla="*/ 44 h 103"/>
                <a:gd name="T8" fmla="*/ 1 w 59"/>
                <a:gd name="T9" fmla="*/ 42 h 103"/>
                <a:gd name="T10" fmla="*/ 56 w 59"/>
                <a:gd name="T11" fmla="*/ 1 h 103"/>
                <a:gd name="T12" fmla="*/ 59 w 59"/>
                <a:gd name="T1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103">
                  <a:moveTo>
                    <a:pt x="59" y="2"/>
                  </a:moveTo>
                  <a:cubicBezTo>
                    <a:pt x="59" y="101"/>
                    <a:pt x="59" y="101"/>
                    <a:pt x="59" y="101"/>
                  </a:cubicBezTo>
                  <a:cubicBezTo>
                    <a:pt x="59" y="102"/>
                    <a:pt x="57" y="103"/>
                    <a:pt x="56" y="102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3"/>
                    <a:pt x="0" y="42"/>
                    <a:pt x="1" y="42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7" y="0"/>
                    <a:pt x="59" y="1"/>
                    <a:pt x="5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1" name="Line 38"/>
            <p:cNvSpPr>
              <a:spLocks noChangeShapeType="1"/>
            </p:cNvSpPr>
            <p:nvPr/>
          </p:nvSpPr>
          <p:spPr bwMode="auto">
            <a:xfrm>
              <a:off x="4112" y="3683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2" name="Line 39"/>
            <p:cNvSpPr>
              <a:spLocks noChangeShapeType="1"/>
            </p:cNvSpPr>
            <p:nvPr/>
          </p:nvSpPr>
          <p:spPr bwMode="auto">
            <a:xfrm>
              <a:off x="4112" y="3683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3" name="Freeform 40"/>
            <p:cNvSpPr>
              <a:spLocks/>
            </p:cNvSpPr>
            <p:nvPr/>
          </p:nvSpPr>
          <p:spPr bwMode="auto">
            <a:xfrm>
              <a:off x="4116" y="3481"/>
              <a:ext cx="380" cy="202"/>
            </a:xfrm>
            <a:custGeom>
              <a:avLst/>
              <a:gdLst>
                <a:gd name="T0" fmla="*/ 78 w 158"/>
                <a:gd name="T1" fmla="*/ 0 h 84"/>
                <a:gd name="T2" fmla="*/ 0 w 158"/>
                <a:gd name="T3" fmla="*/ 81 h 84"/>
                <a:gd name="T4" fmla="*/ 2 w 158"/>
                <a:gd name="T5" fmla="*/ 84 h 84"/>
                <a:gd name="T6" fmla="*/ 156 w 158"/>
                <a:gd name="T7" fmla="*/ 84 h 84"/>
                <a:gd name="T8" fmla="*/ 158 w 158"/>
                <a:gd name="T9" fmla="*/ 81 h 84"/>
                <a:gd name="T10" fmla="*/ 80 w 158"/>
                <a:gd name="T11" fmla="*/ 0 h 84"/>
                <a:gd name="T12" fmla="*/ 78 w 158"/>
                <a:gd name="T1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8" h="84">
                  <a:moveTo>
                    <a:pt x="78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0" y="82"/>
                    <a:pt x="0" y="84"/>
                    <a:pt x="2" y="84"/>
                  </a:cubicBezTo>
                  <a:cubicBezTo>
                    <a:pt x="156" y="84"/>
                    <a:pt x="156" y="84"/>
                    <a:pt x="156" y="84"/>
                  </a:cubicBezTo>
                  <a:cubicBezTo>
                    <a:pt x="158" y="84"/>
                    <a:pt x="158" y="82"/>
                    <a:pt x="158" y="81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79" y="0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  <p:grpSp>
        <p:nvGrpSpPr>
          <p:cNvPr id="44" name="Group 47"/>
          <p:cNvGrpSpPr>
            <a:grpSpLocks noChangeAspect="1"/>
          </p:cNvGrpSpPr>
          <p:nvPr/>
        </p:nvGrpSpPr>
        <p:grpSpPr bwMode="auto">
          <a:xfrm>
            <a:off x="10176297" y="1936609"/>
            <a:ext cx="713869" cy="622737"/>
            <a:chOff x="6040" y="3231"/>
            <a:chExt cx="470" cy="410"/>
          </a:xfrm>
          <a:solidFill>
            <a:schemeClr val="accent2"/>
          </a:solidFill>
        </p:grpSpPr>
        <p:sp>
          <p:nvSpPr>
            <p:cNvPr id="45" name="Rectangle 48"/>
            <p:cNvSpPr>
              <a:spLocks noChangeArrowheads="1"/>
            </p:cNvSpPr>
            <p:nvPr/>
          </p:nvSpPr>
          <p:spPr bwMode="auto">
            <a:xfrm>
              <a:off x="6040" y="3313"/>
              <a:ext cx="225" cy="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6" name="Rectangle 49"/>
            <p:cNvSpPr>
              <a:spLocks noChangeArrowheads="1"/>
            </p:cNvSpPr>
            <p:nvPr/>
          </p:nvSpPr>
          <p:spPr bwMode="auto">
            <a:xfrm>
              <a:off x="6287" y="3313"/>
              <a:ext cx="223" cy="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7" name="Rectangle 50"/>
            <p:cNvSpPr>
              <a:spLocks noChangeArrowheads="1"/>
            </p:cNvSpPr>
            <p:nvPr/>
          </p:nvSpPr>
          <p:spPr bwMode="auto">
            <a:xfrm>
              <a:off x="6085" y="3424"/>
              <a:ext cx="180" cy="2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8" name="Rectangle 51"/>
            <p:cNvSpPr>
              <a:spLocks noChangeArrowheads="1"/>
            </p:cNvSpPr>
            <p:nvPr/>
          </p:nvSpPr>
          <p:spPr bwMode="auto">
            <a:xfrm>
              <a:off x="6287" y="3424"/>
              <a:ext cx="180" cy="21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9" name="Freeform 52"/>
            <p:cNvSpPr>
              <a:spLocks/>
            </p:cNvSpPr>
            <p:nvPr/>
          </p:nvSpPr>
          <p:spPr bwMode="auto">
            <a:xfrm>
              <a:off x="6282" y="3231"/>
              <a:ext cx="108" cy="63"/>
            </a:xfrm>
            <a:custGeom>
              <a:avLst/>
              <a:gdLst>
                <a:gd name="T0" fmla="*/ 25 w 45"/>
                <a:gd name="T1" fmla="*/ 0 h 26"/>
                <a:gd name="T2" fmla="*/ 0 w 45"/>
                <a:gd name="T3" fmla="*/ 26 h 26"/>
                <a:gd name="T4" fmla="*/ 45 w 45"/>
                <a:gd name="T5" fmla="*/ 26 h 26"/>
                <a:gd name="T6" fmla="*/ 25 w 45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26">
                  <a:moveTo>
                    <a:pt x="25" y="0"/>
                  </a:moveTo>
                  <a:cubicBezTo>
                    <a:pt x="11" y="0"/>
                    <a:pt x="0" y="26"/>
                    <a:pt x="0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12"/>
                    <a:pt x="38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0" name="Freeform 53"/>
            <p:cNvSpPr>
              <a:spLocks/>
            </p:cNvSpPr>
            <p:nvPr/>
          </p:nvSpPr>
          <p:spPr bwMode="auto">
            <a:xfrm>
              <a:off x="6162" y="3231"/>
              <a:ext cx="108" cy="63"/>
            </a:xfrm>
            <a:custGeom>
              <a:avLst/>
              <a:gdLst>
                <a:gd name="T0" fmla="*/ 20 w 45"/>
                <a:gd name="T1" fmla="*/ 0 h 26"/>
                <a:gd name="T2" fmla="*/ 0 w 45"/>
                <a:gd name="T3" fmla="*/ 26 h 26"/>
                <a:gd name="T4" fmla="*/ 45 w 45"/>
                <a:gd name="T5" fmla="*/ 26 h 26"/>
                <a:gd name="T6" fmla="*/ 20 w 45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26">
                  <a:moveTo>
                    <a:pt x="20" y="0"/>
                  </a:moveTo>
                  <a:cubicBezTo>
                    <a:pt x="6" y="0"/>
                    <a:pt x="0" y="12"/>
                    <a:pt x="0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34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  <p:sp>
        <p:nvSpPr>
          <p:cNvPr id="51" name="Freeform 5"/>
          <p:cNvSpPr>
            <a:spLocks noEditPoints="1"/>
          </p:cNvSpPr>
          <p:nvPr/>
        </p:nvSpPr>
        <p:spPr bwMode="auto">
          <a:xfrm>
            <a:off x="1279262" y="4834682"/>
            <a:ext cx="698680" cy="700198"/>
          </a:xfrm>
          <a:custGeom>
            <a:avLst/>
            <a:gdLst>
              <a:gd name="T0" fmla="*/ 96 w 192"/>
              <a:gd name="T1" fmla="*/ 0 h 192"/>
              <a:gd name="T2" fmla="*/ 0 w 192"/>
              <a:gd name="T3" fmla="*/ 96 h 192"/>
              <a:gd name="T4" fmla="*/ 96 w 192"/>
              <a:gd name="T5" fmla="*/ 192 h 192"/>
              <a:gd name="T6" fmla="*/ 192 w 192"/>
              <a:gd name="T7" fmla="*/ 96 h 192"/>
              <a:gd name="T8" fmla="*/ 96 w 192"/>
              <a:gd name="T9" fmla="*/ 0 h 192"/>
              <a:gd name="T10" fmla="*/ 122 w 192"/>
              <a:gd name="T11" fmla="*/ 133 h 192"/>
              <a:gd name="T12" fmla="*/ 101 w 192"/>
              <a:gd name="T13" fmla="*/ 142 h 192"/>
              <a:gd name="T14" fmla="*/ 101 w 192"/>
              <a:gd name="T15" fmla="*/ 156 h 192"/>
              <a:gd name="T16" fmla="*/ 96 w 192"/>
              <a:gd name="T17" fmla="*/ 156 h 192"/>
              <a:gd name="T18" fmla="*/ 90 w 192"/>
              <a:gd name="T19" fmla="*/ 156 h 192"/>
              <a:gd name="T20" fmla="*/ 90 w 192"/>
              <a:gd name="T21" fmla="*/ 143 h 192"/>
              <a:gd name="T22" fmla="*/ 62 w 192"/>
              <a:gd name="T23" fmla="*/ 117 h 192"/>
              <a:gd name="T24" fmla="*/ 80 w 192"/>
              <a:gd name="T25" fmla="*/ 112 h 192"/>
              <a:gd name="T26" fmla="*/ 96 w 192"/>
              <a:gd name="T27" fmla="*/ 127 h 192"/>
              <a:gd name="T28" fmla="*/ 96 w 192"/>
              <a:gd name="T29" fmla="*/ 127 h 192"/>
              <a:gd name="T30" fmla="*/ 106 w 192"/>
              <a:gd name="T31" fmla="*/ 124 h 192"/>
              <a:gd name="T32" fmla="*/ 109 w 192"/>
              <a:gd name="T33" fmla="*/ 116 h 192"/>
              <a:gd name="T34" fmla="*/ 106 w 192"/>
              <a:gd name="T35" fmla="*/ 109 h 192"/>
              <a:gd name="T36" fmla="*/ 96 w 192"/>
              <a:gd name="T37" fmla="*/ 104 h 192"/>
              <a:gd name="T38" fmla="*/ 92 w 192"/>
              <a:gd name="T39" fmla="*/ 103 h 192"/>
              <a:gd name="T40" fmla="*/ 77 w 192"/>
              <a:gd name="T41" fmla="*/ 96 h 192"/>
              <a:gd name="T42" fmla="*/ 69 w 192"/>
              <a:gd name="T43" fmla="*/ 88 h 192"/>
              <a:gd name="T44" fmla="*/ 66 w 192"/>
              <a:gd name="T45" fmla="*/ 74 h 192"/>
              <a:gd name="T46" fmla="*/ 72 w 192"/>
              <a:gd name="T47" fmla="*/ 56 h 192"/>
              <a:gd name="T48" fmla="*/ 90 w 192"/>
              <a:gd name="T49" fmla="*/ 47 h 192"/>
              <a:gd name="T50" fmla="*/ 90 w 192"/>
              <a:gd name="T51" fmla="*/ 36 h 192"/>
              <a:gd name="T52" fmla="*/ 96 w 192"/>
              <a:gd name="T53" fmla="*/ 36 h 192"/>
              <a:gd name="T54" fmla="*/ 101 w 192"/>
              <a:gd name="T55" fmla="*/ 36 h 192"/>
              <a:gd name="T56" fmla="*/ 101 w 192"/>
              <a:gd name="T57" fmla="*/ 47 h 192"/>
              <a:gd name="T58" fmla="*/ 126 w 192"/>
              <a:gd name="T59" fmla="*/ 68 h 192"/>
              <a:gd name="T60" fmla="*/ 110 w 192"/>
              <a:gd name="T61" fmla="*/ 75 h 192"/>
              <a:gd name="T62" fmla="*/ 96 w 192"/>
              <a:gd name="T63" fmla="*/ 61 h 192"/>
              <a:gd name="T64" fmla="*/ 96 w 192"/>
              <a:gd name="T65" fmla="*/ 61 h 192"/>
              <a:gd name="T66" fmla="*/ 88 w 192"/>
              <a:gd name="T67" fmla="*/ 64 h 192"/>
              <a:gd name="T68" fmla="*/ 86 w 192"/>
              <a:gd name="T69" fmla="*/ 71 h 192"/>
              <a:gd name="T70" fmla="*/ 88 w 192"/>
              <a:gd name="T71" fmla="*/ 78 h 192"/>
              <a:gd name="T72" fmla="*/ 96 w 192"/>
              <a:gd name="T73" fmla="*/ 82 h 192"/>
              <a:gd name="T74" fmla="*/ 100 w 192"/>
              <a:gd name="T75" fmla="*/ 84 h 192"/>
              <a:gd name="T76" fmla="*/ 116 w 192"/>
              <a:gd name="T77" fmla="*/ 91 h 192"/>
              <a:gd name="T78" fmla="*/ 125 w 192"/>
              <a:gd name="T79" fmla="*/ 100 h 192"/>
              <a:gd name="T80" fmla="*/ 129 w 192"/>
              <a:gd name="T81" fmla="*/ 113 h 192"/>
              <a:gd name="T82" fmla="*/ 122 w 192"/>
              <a:gd name="T83" fmla="*/ 133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92" h="192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49" y="192"/>
                  <a:pt x="192" y="14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22" y="133"/>
                </a:moveTo>
                <a:cubicBezTo>
                  <a:pt x="117" y="138"/>
                  <a:pt x="110" y="142"/>
                  <a:pt x="101" y="142"/>
                </a:cubicBezTo>
                <a:cubicBezTo>
                  <a:pt x="101" y="156"/>
                  <a:pt x="101" y="156"/>
                  <a:pt x="101" y="156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0" y="156"/>
                  <a:pt x="90" y="156"/>
                  <a:pt x="90" y="156"/>
                </a:cubicBezTo>
                <a:cubicBezTo>
                  <a:pt x="90" y="143"/>
                  <a:pt x="90" y="143"/>
                  <a:pt x="90" y="143"/>
                </a:cubicBezTo>
                <a:cubicBezTo>
                  <a:pt x="75" y="141"/>
                  <a:pt x="66" y="132"/>
                  <a:pt x="62" y="117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82" y="122"/>
                  <a:pt x="87" y="127"/>
                  <a:pt x="96" y="127"/>
                </a:cubicBezTo>
                <a:cubicBezTo>
                  <a:pt x="96" y="127"/>
                  <a:pt x="96" y="127"/>
                  <a:pt x="96" y="127"/>
                </a:cubicBezTo>
                <a:cubicBezTo>
                  <a:pt x="100" y="127"/>
                  <a:pt x="104" y="126"/>
                  <a:pt x="106" y="124"/>
                </a:cubicBezTo>
                <a:cubicBezTo>
                  <a:pt x="108" y="122"/>
                  <a:pt x="109" y="119"/>
                  <a:pt x="109" y="116"/>
                </a:cubicBezTo>
                <a:cubicBezTo>
                  <a:pt x="109" y="113"/>
                  <a:pt x="108" y="111"/>
                  <a:pt x="106" y="109"/>
                </a:cubicBezTo>
                <a:cubicBezTo>
                  <a:pt x="104" y="108"/>
                  <a:pt x="101" y="106"/>
                  <a:pt x="96" y="104"/>
                </a:cubicBezTo>
                <a:cubicBezTo>
                  <a:pt x="95" y="104"/>
                  <a:pt x="93" y="103"/>
                  <a:pt x="92" y="103"/>
                </a:cubicBezTo>
                <a:cubicBezTo>
                  <a:pt x="86" y="101"/>
                  <a:pt x="81" y="99"/>
                  <a:pt x="77" y="96"/>
                </a:cubicBezTo>
                <a:cubicBezTo>
                  <a:pt x="74" y="94"/>
                  <a:pt x="71" y="91"/>
                  <a:pt x="69" y="88"/>
                </a:cubicBezTo>
                <a:cubicBezTo>
                  <a:pt x="67" y="84"/>
                  <a:pt x="66" y="79"/>
                  <a:pt x="66" y="74"/>
                </a:cubicBezTo>
                <a:cubicBezTo>
                  <a:pt x="66" y="68"/>
                  <a:pt x="68" y="62"/>
                  <a:pt x="72" y="56"/>
                </a:cubicBezTo>
                <a:cubicBezTo>
                  <a:pt x="75" y="51"/>
                  <a:pt x="82" y="48"/>
                  <a:pt x="90" y="47"/>
                </a:cubicBezTo>
                <a:cubicBezTo>
                  <a:pt x="90" y="36"/>
                  <a:pt x="90" y="36"/>
                  <a:pt x="90" y="36"/>
                </a:cubicBezTo>
                <a:cubicBezTo>
                  <a:pt x="96" y="36"/>
                  <a:pt x="96" y="36"/>
                  <a:pt x="96" y="36"/>
                </a:cubicBezTo>
                <a:cubicBezTo>
                  <a:pt x="101" y="36"/>
                  <a:pt x="101" y="36"/>
                  <a:pt x="101" y="36"/>
                </a:cubicBezTo>
                <a:cubicBezTo>
                  <a:pt x="101" y="47"/>
                  <a:pt x="101" y="47"/>
                  <a:pt x="101" y="47"/>
                </a:cubicBezTo>
                <a:cubicBezTo>
                  <a:pt x="114" y="48"/>
                  <a:pt x="122" y="55"/>
                  <a:pt x="126" y="68"/>
                </a:cubicBezTo>
                <a:cubicBezTo>
                  <a:pt x="110" y="75"/>
                  <a:pt x="110" y="75"/>
                  <a:pt x="110" y="75"/>
                </a:cubicBezTo>
                <a:cubicBezTo>
                  <a:pt x="107" y="66"/>
                  <a:pt x="103" y="61"/>
                  <a:pt x="96" y="61"/>
                </a:cubicBezTo>
                <a:cubicBezTo>
                  <a:pt x="96" y="61"/>
                  <a:pt x="96" y="61"/>
                  <a:pt x="96" y="61"/>
                </a:cubicBezTo>
                <a:cubicBezTo>
                  <a:pt x="93" y="61"/>
                  <a:pt x="90" y="62"/>
                  <a:pt x="88" y="64"/>
                </a:cubicBezTo>
                <a:cubicBezTo>
                  <a:pt x="87" y="66"/>
                  <a:pt x="86" y="69"/>
                  <a:pt x="86" y="71"/>
                </a:cubicBezTo>
                <a:cubicBezTo>
                  <a:pt x="86" y="74"/>
                  <a:pt x="87" y="76"/>
                  <a:pt x="88" y="78"/>
                </a:cubicBezTo>
                <a:cubicBezTo>
                  <a:pt x="90" y="79"/>
                  <a:pt x="92" y="80"/>
                  <a:pt x="96" y="82"/>
                </a:cubicBezTo>
                <a:cubicBezTo>
                  <a:pt x="97" y="82"/>
                  <a:pt x="99" y="83"/>
                  <a:pt x="100" y="84"/>
                </a:cubicBezTo>
                <a:cubicBezTo>
                  <a:pt x="107" y="86"/>
                  <a:pt x="112" y="88"/>
                  <a:pt x="116" y="91"/>
                </a:cubicBezTo>
                <a:cubicBezTo>
                  <a:pt x="120" y="93"/>
                  <a:pt x="123" y="96"/>
                  <a:pt x="125" y="100"/>
                </a:cubicBezTo>
                <a:cubicBezTo>
                  <a:pt x="128" y="104"/>
                  <a:pt x="129" y="108"/>
                  <a:pt x="129" y="113"/>
                </a:cubicBezTo>
                <a:cubicBezTo>
                  <a:pt x="129" y="121"/>
                  <a:pt x="127" y="128"/>
                  <a:pt x="122" y="13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prstClr val="black"/>
              </a:solidFill>
            </a:endParaRPr>
          </a:p>
        </p:txBody>
      </p:sp>
      <p:sp>
        <p:nvSpPr>
          <p:cNvPr id="52" name="TextBox 66"/>
          <p:cNvSpPr txBox="1"/>
          <p:nvPr/>
        </p:nvSpPr>
        <p:spPr>
          <a:xfrm>
            <a:off x="8105149" y="5271023"/>
            <a:ext cx="1945081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</a:t>
            </a:r>
          </a:p>
        </p:txBody>
      </p:sp>
      <p:sp>
        <p:nvSpPr>
          <p:cNvPr id="53" name="TextBox 67"/>
          <p:cNvSpPr txBox="1"/>
          <p:nvPr/>
        </p:nvSpPr>
        <p:spPr>
          <a:xfrm>
            <a:off x="2183465" y="2608341"/>
            <a:ext cx="1898229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54" name="TextBox 68"/>
          <p:cNvSpPr txBox="1"/>
          <p:nvPr/>
        </p:nvSpPr>
        <p:spPr>
          <a:xfrm>
            <a:off x="2183465" y="5271023"/>
            <a:ext cx="1931433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55" name="TextBox 69"/>
          <p:cNvSpPr txBox="1"/>
          <p:nvPr/>
        </p:nvSpPr>
        <p:spPr>
          <a:xfrm>
            <a:off x="8113505" y="2438619"/>
            <a:ext cx="193672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</a:t>
            </a:r>
          </a:p>
        </p:txBody>
      </p:sp>
      <p:sp>
        <p:nvSpPr>
          <p:cNvPr id="56" name="TextBox 70"/>
          <p:cNvSpPr txBox="1"/>
          <p:nvPr/>
        </p:nvSpPr>
        <p:spPr>
          <a:xfrm>
            <a:off x="2183465" y="2006612"/>
            <a:ext cx="1107996" cy="397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57" name="TextBox 71"/>
          <p:cNvSpPr txBox="1"/>
          <p:nvPr/>
        </p:nvSpPr>
        <p:spPr>
          <a:xfrm>
            <a:off x="2183465" y="4682504"/>
            <a:ext cx="1107996" cy="397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58" name="TextBox 72"/>
          <p:cNvSpPr txBox="1"/>
          <p:nvPr/>
        </p:nvSpPr>
        <p:spPr>
          <a:xfrm>
            <a:off x="8942234" y="1878673"/>
            <a:ext cx="110799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59" name="TextBox 73"/>
          <p:cNvSpPr txBox="1"/>
          <p:nvPr/>
        </p:nvSpPr>
        <p:spPr>
          <a:xfrm>
            <a:off x="8942234" y="4688943"/>
            <a:ext cx="1107996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grpSp>
        <p:nvGrpSpPr>
          <p:cNvPr id="60" name="Group 74"/>
          <p:cNvGrpSpPr/>
          <p:nvPr/>
        </p:nvGrpSpPr>
        <p:grpSpPr>
          <a:xfrm>
            <a:off x="4696329" y="4517204"/>
            <a:ext cx="476765" cy="475665"/>
            <a:chOff x="6294438" y="-201613"/>
            <a:chExt cx="687387" cy="685801"/>
          </a:xfrm>
          <a:solidFill>
            <a:schemeClr val="bg1"/>
          </a:solidFill>
        </p:grpSpPr>
        <p:sp>
          <p:nvSpPr>
            <p:cNvPr id="61" name="Freeform 10"/>
            <p:cNvSpPr>
              <a:spLocks noEditPoints="1"/>
            </p:cNvSpPr>
            <p:nvPr/>
          </p:nvSpPr>
          <p:spPr bwMode="auto">
            <a:xfrm>
              <a:off x="6294438" y="-201613"/>
              <a:ext cx="687387" cy="685801"/>
            </a:xfrm>
            <a:custGeom>
              <a:avLst/>
              <a:gdLst>
                <a:gd name="T0" fmla="*/ 163 w 180"/>
                <a:gd name="T1" fmla="*/ 0 h 180"/>
                <a:gd name="T2" fmla="*/ 39 w 180"/>
                <a:gd name="T3" fmla="*/ 0 h 180"/>
                <a:gd name="T4" fmla="*/ 23 w 180"/>
                <a:gd name="T5" fmla="*/ 17 h 180"/>
                <a:gd name="T6" fmla="*/ 23 w 180"/>
                <a:gd name="T7" fmla="*/ 28 h 180"/>
                <a:gd name="T8" fmla="*/ 17 w 180"/>
                <a:gd name="T9" fmla="*/ 28 h 180"/>
                <a:gd name="T10" fmla="*/ 0 w 180"/>
                <a:gd name="T11" fmla="*/ 45 h 180"/>
                <a:gd name="T12" fmla="*/ 0 w 180"/>
                <a:gd name="T13" fmla="*/ 158 h 180"/>
                <a:gd name="T14" fmla="*/ 23 w 180"/>
                <a:gd name="T15" fmla="*/ 180 h 180"/>
                <a:gd name="T16" fmla="*/ 158 w 180"/>
                <a:gd name="T17" fmla="*/ 180 h 180"/>
                <a:gd name="T18" fmla="*/ 180 w 180"/>
                <a:gd name="T19" fmla="*/ 158 h 180"/>
                <a:gd name="T20" fmla="*/ 180 w 180"/>
                <a:gd name="T21" fmla="*/ 17 h 180"/>
                <a:gd name="T22" fmla="*/ 163 w 180"/>
                <a:gd name="T23" fmla="*/ 0 h 180"/>
                <a:gd name="T24" fmla="*/ 169 w 180"/>
                <a:gd name="T25" fmla="*/ 158 h 180"/>
                <a:gd name="T26" fmla="*/ 158 w 180"/>
                <a:gd name="T27" fmla="*/ 169 h 180"/>
                <a:gd name="T28" fmla="*/ 23 w 180"/>
                <a:gd name="T29" fmla="*/ 169 h 180"/>
                <a:gd name="T30" fmla="*/ 11 w 180"/>
                <a:gd name="T31" fmla="*/ 158 h 180"/>
                <a:gd name="T32" fmla="*/ 11 w 180"/>
                <a:gd name="T33" fmla="*/ 45 h 180"/>
                <a:gd name="T34" fmla="*/ 17 w 180"/>
                <a:gd name="T35" fmla="*/ 39 h 180"/>
                <a:gd name="T36" fmla="*/ 23 w 180"/>
                <a:gd name="T37" fmla="*/ 39 h 180"/>
                <a:gd name="T38" fmla="*/ 23 w 180"/>
                <a:gd name="T39" fmla="*/ 152 h 180"/>
                <a:gd name="T40" fmla="*/ 28 w 180"/>
                <a:gd name="T41" fmla="*/ 158 h 180"/>
                <a:gd name="T42" fmla="*/ 34 w 180"/>
                <a:gd name="T43" fmla="*/ 152 h 180"/>
                <a:gd name="T44" fmla="*/ 34 w 180"/>
                <a:gd name="T45" fmla="*/ 17 h 180"/>
                <a:gd name="T46" fmla="*/ 39 w 180"/>
                <a:gd name="T47" fmla="*/ 11 h 180"/>
                <a:gd name="T48" fmla="*/ 163 w 180"/>
                <a:gd name="T49" fmla="*/ 11 h 180"/>
                <a:gd name="T50" fmla="*/ 169 w 180"/>
                <a:gd name="T51" fmla="*/ 17 h 180"/>
                <a:gd name="T52" fmla="*/ 169 w 180"/>
                <a:gd name="T53" fmla="*/ 15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0" h="180">
                  <a:moveTo>
                    <a:pt x="163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30" y="0"/>
                    <a:pt x="23" y="8"/>
                    <a:pt x="23" y="17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8" y="28"/>
                    <a:pt x="0" y="36"/>
                    <a:pt x="0" y="45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0"/>
                    <a:pt x="10" y="180"/>
                    <a:pt x="23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70" y="180"/>
                    <a:pt x="180" y="170"/>
                    <a:pt x="180" y="158"/>
                  </a:cubicBezTo>
                  <a:cubicBezTo>
                    <a:pt x="180" y="17"/>
                    <a:pt x="180" y="17"/>
                    <a:pt x="180" y="17"/>
                  </a:cubicBezTo>
                  <a:cubicBezTo>
                    <a:pt x="180" y="8"/>
                    <a:pt x="172" y="0"/>
                    <a:pt x="163" y="0"/>
                  </a:cubicBezTo>
                  <a:close/>
                  <a:moveTo>
                    <a:pt x="169" y="158"/>
                  </a:moveTo>
                  <a:cubicBezTo>
                    <a:pt x="169" y="164"/>
                    <a:pt x="164" y="169"/>
                    <a:pt x="158" y="169"/>
                  </a:cubicBezTo>
                  <a:cubicBezTo>
                    <a:pt x="23" y="169"/>
                    <a:pt x="23" y="169"/>
                    <a:pt x="23" y="169"/>
                  </a:cubicBezTo>
                  <a:cubicBezTo>
                    <a:pt x="16" y="169"/>
                    <a:pt x="11" y="164"/>
                    <a:pt x="11" y="158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1" y="42"/>
                    <a:pt x="14" y="39"/>
                    <a:pt x="17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5"/>
                    <a:pt x="25" y="158"/>
                    <a:pt x="28" y="158"/>
                  </a:cubicBezTo>
                  <a:cubicBezTo>
                    <a:pt x="31" y="158"/>
                    <a:pt x="34" y="155"/>
                    <a:pt x="34" y="152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4"/>
                    <a:pt x="36" y="11"/>
                    <a:pt x="39" y="11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6" y="11"/>
                    <a:pt x="169" y="14"/>
                    <a:pt x="169" y="17"/>
                  </a:cubicBezTo>
                  <a:lnTo>
                    <a:pt x="169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2" name="Freeform 11"/>
            <p:cNvSpPr>
              <a:spLocks/>
            </p:cNvSpPr>
            <p:nvPr/>
          </p:nvSpPr>
          <p:spPr bwMode="auto">
            <a:xfrm>
              <a:off x="6702425" y="58737"/>
              <a:ext cx="192087" cy="19050"/>
            </a:xfrm>
            <a:custGeom>
              <a:avLst/>
              <a:gdLst>
                <a:gd name="T0" fmla="*/ 3 w 50"/>
                <a:gd name="T1" fmla="*/ 5 h 5"/>
                <a:gd name="T2" fmla="*/ 48 w 50"/>
                <a:gd name="T3" fmla="*/ 5 h 5"/>
                <a:gd name="T4" fmla="*/ 50 w 50"/>
                <a:gd name="T5" fmla="*/ 2 h 5"/>
                <a:gd name="T6" fmla="*/ 48 w 50"/>
                <a:gd name="T7" fmla="*/ 0 h 5"/>
                <a:gd name="T8" fmla="*/ 3 w 50"/>
                <a:gd name="T9" fmla="*/ 0 h 5"/>
                <a:gd name="T10" fmla="*/ 0 w 50"/>
                <a:gd name="T11" fmla="*/ 2 h 5"/>
                <a:gd name="T12" fmla="*/ 3 w 50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5">
                  <a:moveTo>
                    <a:pt x="3" y="5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49" y="5"/>
                    <a:pt x="50" y="4"/>
                    <a:pt x="50" y="2"/>
                  </a:cubicBezTo>
                  <a:cubicBezTo>
                    <a:pt x="50" y="1"/>
                    <a:pt x="49" y="0"/>
                    <a:pt x="4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3" name="Freeform 12"/>
            <p:cNvSpPr>
              <a:spLocks/>
            </p:cNvSpPr>
            <p:nvPr/>
          </p:nvSpPr>
          <p:spPr bwMode="auto">
            <a:xfrm>
              <a:off x="6702425" y="-6350"/>
              <a:ext cx="192087" cy="19050"/>
            </a:xfrm>
            <a:custGeom>
              <a:avLst/>
              <a:gdLst>
                <a:gd name="T0" fmla="*/ 3 w 50"/>
                <a:gd name="T1" fmla="*/ 5 h 5"/>
                <a:gd name="T2" fmla="*/ 48 w 50"/>
                <a:gd name="T3" fmla="*/ 5 h 5"/>
                <a:gd name="T4" fmla="*/ 50 w 50"/>
                <a:gd name="T5" fmla="*/ 2 h 5"/>
                <a:gd name="T6" fmla="*/ 48 w 50"/>
                <a:gd name="T7" fmla="*/ 0 h 5"/>
                <a:gd name="T8" fmla="*/ 3 w 50"/>
                <a:gd name="T9" fmla="*/ 0 h 5"/>
                <a:gd name="T10" fmla="*/ 0 w 50"/>
                <a:gd name="T11" fmla="*/ 2 h 5"/>
                <a:gd name="T12" fmla="*/ 3 w 50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5">
                  <a:moveTo>
                    <a:pt x="3" y="5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49" y="5"/>
                    <a:pt x="50" y="4"/>
                    <a:pt x="50" y="2"/>
                  </a:cubicBezTo>
                  <a:cubicBezTo>
                    <a:pt x="50" y="1"/>
                    <a:pt x="49" y="0"/>
                    <a:pt x="4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4"/>
                    <a:pt x="1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4" name="Freeform 13"/>
            <p:cNvSpPr>
              <a:spLocks/>
            </p:cNvSpPr>
            <p:nvPr/>
          </p:nvSpPr>
          <p:spPr bwMode="auto">
            <a:xfrm>
              <a:off x="6702425" y="-71438"/>
              <a:ext cx="192087" cy="19050"/>
            </a:xfrm>
            <a:custGeom>
              <a:avLst/>
              <a:gdLst>
                <a:gd name="T0" fmla="*/ 3 w 50"/>
                <a:gd name="T1" fmla="*/ 5 h 5"/>
                <a:gd name="T2" fmla="*/ 48 w 50"/>
                <a:gd name="T3" fmla="*/ 5 h 5"/>
                <a:gd name="T4" fmla="*/ 50 w 50"/>
                <a:gd name="T5" fmla="*/ 3 h 5"/>
                <a:gd name="T6" fmla="*/ 48 w 50"/>
                <a:gd name="T7" fmla="*/ 0 h 5"/>
                <a:gd name="T8" fmla="*/ 3 w 50"/>
                <a:gd name="T9" fmla="*/ 0 h 5"/>
                <a:gd name="T10" fmla="*/ 0 w 50"/>
                <a:gd name="T11" fmla="*/ 3 h 5"/>
                <a:gd name="T12" fmla="*/ 3 w 50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5">
                  <a:moveTo>
                    <a:pt x="3" y="5"/>
                  </a:moveTo>
                  <a:cubicBezTo>
                    <a:pt x="48" y="5"/>
                    <a:pt x="48" y="5"/>
                    <a:pt x="48" y="5"/>
                  </a:cubicBezTo>
                  <a:cubicBezTo>
                    <a:pt x="49" y="5"/>
                    <a:pt x="50" y="4"/>
                    <a:pt x="50" y="3"/>
                  </a:cubicBezTo>
                  <a:cubicBezTo>
                    <a:pt x="50" y="1"/>
                    <a:pt x="49" y="0"/>
                    <a:pt x="4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5" name="Freeform 14"/>
            <p:cNvSpPr>
              <a:spLocks/>
            </p:cNvSpPr>
            <p:nvPr/>
          </p:nvSpPr>
          <p:spPr bwMode="auto">
            <a:xfrm>
              <a:off x="6465888" y="377825"/>
              <a:ext cx="195262" cy="23813"/>
            </a:xfrm>
            <a:custGeom>
              <a:avLst/>
              <a:gdLst>
                <a:gd name="T0" fmla="*/ 48 w 51"/>
                <a:gd name="T1" fmla="*/ 0 h 6"/>
                <a:gd name="T2" fmla="*/ 3 w 51"/>
                <a:gd name="T3" fmla="*/ 0 h 6"/>
                <a:gd name="T4" fmla="*/ 0 w 51"/>
                <a:gd name="T5" fmla="*/ 3 h 6"/>
                <a:gd name="T6" fmla="*/ 3 w 51"/>
                <a:gd name="T7" fmla="*/ 6 h 6"/>
                <a:gd name="T8" fmla="*/ 48 w 51"/>
                <a:gd name="T9" fmla="*/ 6 h 6"/>
                <a:gd name="T10" fmla="*/ 51 w 51"/>
                <a:gd name="T11" fmla="*/ 3 h 6"/>
                <a:gd name="T12" fmla="*/ 48 w 51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6">
                  <a:moveTo>
                    <a:pt x="4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1"/>
                    <a:pt x="49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6" name="Freeform 15"/>
            <p:cNvSpPr>
              <a:spLocks/>
            </p:cNvSpPr>
            <p:nvPr/>
          </p:nvSpPr>
          <p:spPr bwMode="auto">
            <a:xfrm>
              <a:off x="6465888" y="312738"/>
              <a:ext cx="195262" cy="23813"/>
            </a:xfrm>
            <a:custGeom>
              <a:avLst/>
              <a:gdLst>
                <a:gd name="T0" fmla="*/ 48 w 51"/>
                <a:gd name="T1" fmla="*/ 0 h 6"/>
                <a:gd name="T2" fmla="*/ 3 w 51"/>
                <a:gd name="T3" fmla="*/ 0 h 6"/>
                <a:gd name="T4" fmla="*/ 0 w 51"/>
                <a:gd name="T5" fmla="*/ 3 h 6"/>
                <a:gd name="T6" fmla="*/ 3 w 51"/>
                <a:gd name="T7" fmla="*/ 6 h 6"/>
                <a:gd name="T8" fmla="*/ 48 w 51"/>
                <a:gd name="T9" fmla="*/ 6 h 6"/>
                <a:gd name="T10" fmla="*/ 51 w 51"/>
                <a:gd name="T11" fmla="*/ 3 h 6"/>
                <a:gd name="T12" fmla="*/ 48 w 51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6">
                  <a:moveTo>
                    <a:pt x="4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1"/>
                    <a:pt x="49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7" name="Freeform 16"/>
            <p:cNvSpPr>
              <a:spLocks/>
            </p:cNvSpPr>
            <p:nvPr/>
          </p:nvSpPr>
          <p:spPr bwMode="auto">
            <a:xfrm>
              <a:off x="6465888" y="249238"/>
              <a:ext cx="195262" cy="22225"/>
            </a:xfrm>
            <a:custGeom>
              <a:avLst/>
              <a:gdLst>
                <a:gd name="T0" fmla="*/ 48 w 51"/>
                <a:gd name="T1" fmla="*/ 0 h 6"/>
                <a:gd name="T2" fmla="*/ 3 w 51"/>
                <a:gd name="T3" fmla="*/ 0 h 6"/>
                <a:gd name="T4" fmla="*/ 0 w 51"/>
                <a:gd name="T5" fmla="*/ 3 h 6"/>
                <a:gd name="T6" fmla="*/ 3 w 51"/>
                <a:gd name="T7" fmla="*/ 6 h 6"/>
                <a:gd name="T8" fmla="*/ 48 w 51"/>
                <a:gd name="T9" fmla="*/ 6 h 6"/>
                <a:gd name="T10" fmla="*/ 51 w 51"/>
                <a:gd name="T11" fmla="*/ 3 h 6"/>
                <a:gd name="T12" fmla="*/ 48 w 51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6">
                  <a:moveTo>
                    <a:pt x="4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9" y="6"/>
                    <a:pt x="51" y="5"/>
                    <a:pt x="51" y="3"/>
                  </a:cubicBezTo>
                  <a:cubicBezTo>
                    <a:pt x="51" y="1"/>
                    <a:pt x="49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8" name="Freeform 17"/>
            <p:cNvSpPr>
              <a:spLocks/>
            </p:cNvSpPr>
            <p:nvPr/>
          </p:nvSpPr>
          <p:spPr bwMode="auto">
            <a:xfrm>
              <a:off x="6702425" y="377825"/>
              <a:ext cx="195262" cy="23813"/>
            </a:xfrm>
            <a:custGeom>
              <a:avLst/>
              <a:gdLst>
                <a:gd name="T0" fmla="*/ 48 w 51"/>
                <a:gd name="T1" fmla="*/ 0 h 6"/>
                <a:gd name="T2" fmla="*/ 3 w 51"/>
                <a:gd name="T3" fmla="*/ 0 h 6"/>
                <a:gd name="T4" fmla="*/ 0 w 51"/>
                <a:gd name="T5" fmla="*/ 3 h 6"/>
                <a:gd name="T6" fmla="*/ 3 w 51"/>
                <a:gd name="T7" fmla="*/ 6 h 6"/>
                <a:gd name="T8" fmla="*/ 48 w 51"/>
                <a:gd name="T9" fmla="*/ 6 h 6"/>
                <a:gd name="T10" fmla="*/ 51 w 51"/>
                <a:gd name="T11" fmla="*/ 3 h 6"/>
                <a:gd name="T12" fmla="*/ 48 w 51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6">
                  <a:moveTo>
                    <a:pt x="4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1"/>
                    <a:pt x="49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9" name="Freeform 18"/>
            <p:cNvSpPr>
              <a:spLocks/>
            </p:cNvSpPr>
            <p:nvPr/>
          </p:nvSpPr>
          <p:spPr bwMode="auto">
            <a:xfrm>
              <a:off x="6702425" y="312738"/>
              <a:ext cx="195262" cy="23813"/>
            </a:xfrm>
            <a:custGeom>
              <a:avLst/>
              <a:gdLst>
                <a:gd name="T0" fmla="*/ 48 w 51"/>
                <a:gd name="T1" fmla="*/ 0 h 6"/>
                <a:gd name="T2" fmla="*/ 3 w 51"/>
                <a:gd name="T3" fmla="*/ 0 h 6"/>
                <a:gd name="T4" fmla="*/ 0 w 51"/>
                <a:gd name="T5" fmla="*/ 3 h 6"/>
                <a:gd name="T6" fmla="*/ 3 w 51"/>
                <a:gd name="T7" fmla="*/ 6 h 6"/>
                <a:gd name="T8" fmla="*/ 48 w 51"/>
                <a:gd name="T9" fmla="*/ 6 h 6"/>
                <a:gd name="T10" fmla="*/ 51 w 51"/>
                <a:gd name="T11" fmla="*/ 3 h 6"/>
                <a:gd name="T12" fmla="*/ 48 w 51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6">
                  <a:moveTo>
                    <a:pt x="4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1"/>
                    <a:pt x="49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0" name="Freeform 19"/>
            <p:cNvSpPr>
              <a:spLocks/>
            </p:cNvSpPr>
            <p:nvPr/>
          </p:nvSpPr>
          <p:spPr bwMode="auto">
            <a:xfrm>
              <a:off x="6702425" y="249238"/>
              <a:ext cx="195262" cy="22225"/>
            </a:xfrm>
            <a:custGeom>
              <a:avLst/>
              <a:gdLst>
                <a:gd name="T0" fmla="*/ 48 w 51"/>
                <a:gd name="T1" fmla="*/ 0 h 6"/>
                <a:gd name="T2" fmla="*/ 3 w 51"/>
                <a:gd name="T3" fmla="*/ 0 h 6"/>
                <a:gd name="T4" fmla="*/ 0 w 51"/>
                <a:gd name="T5" fmla="*/ 3 h 6"/>
                <a:gd name="T6" fmla="*/ 3 w 51"/>
                <a:gd name="T7" fmla="*/ 6 h 6"/>
                <a:gd name="T8" fmla="*/ 48 w 51"/>
                <a:gd name="T9" fmla="*/ 6 h 6"/>
                <a:gd name="T10" fmla="*/ 51 w 51"/>
                <a:gd name="T11" fmla="*/ 3 h 6"/>
                <a:gd name="T12" fmla="*/ 48 w 51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6">
                  <a:moveTo>
                    <a:pt x="4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9" y="6"/>
                    <a:pt x="51" y="5"/>
                    <a:pt x="51" y="3"/>
                  </a:cubicBezTo>
                  <a:cubicBezTo>
                    <a:pt x="51" y="1"/>
                    <a:pt x="49" y="0"/>
                    <a:pt x="4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1" name="Freeform 20"/>
            <p:cNvSpPr>
              <a:spLocks/>
            </p:cNvSpPr>
            <p:nvPr/>
          </p:nvSpPr>
          <p:spPr bwMode="auto">
            <a:xfrm>
              <a:off x="6465888" y="119062"/>
              <a:ext cx="431800" cy="22225"/>
            </a:xfrm>
            <a:custGeom>
              <a:avLst/>
              <a:gdLst>
                <a:gd name="T0" fmla="*/ 110 w 113"/>
                <a:gd name="T1" fmla="*/ 0 h 6"/>
                <a:gd name="T2" fmla="*/ 3 w 113"/>
                <a:gd name="T3" fmla="*/ 0 h 6"/>
                <a:gd name="T4" fmla="*/ 0 w 113"/>
                <a:gd name="T5" fmla="*/ 3 h 6"/>
                <a:gd name="T6" fmla="*/ 3 w 113"/>
                <a:gd name="T7" fmla="*/ 6 h 6"/>
                <a:gd name="T8" fmla="*/ 110 w 113"/>
                <a:gd name="T9" fmla="*/ 6 h 6"/>
                <a:gd name="T10" fmla="*/ 113 w 113"/>
                <a:gd name="T11" fmla="*/ 3 h 6"/>
                <a:gd name="T12" fmla="*/ 110 w 113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">
                  <a:moveTo>
                    <a:pt x="11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1" y="6"/>
                    <a:pt x="113" y="5"/>
                    <a:pt x="113" y="3"/>
                  </a:cubicBezTo>
                  <a:cubicBezTo>
                    <a:pt x="113" y="2"/>
                    <a:pt x="111" y="0"/>
                    <a:pt x="1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2" name="Freeform 21"/>
            <p:cNvSpPr>
              <a:spLocks/>
            </p:cNvSpPr>
            <p:nvPr/>
          </p:nvSpPr>
          <p:spPr bwMode="auto">
            <a:xfrm>
              <a:off x="6465888" y="184150"/>
              <a:ext cx="431800" cy="22225"/>
            </a:xfrm>
            <a:custGeom>
              <a:avLst/>
              <a:gdLst>
                <a:gd name="T0" fmla="*/ 110 w 113"/>
                <a:gd name="T1" fmla="*/ 0 h 6"/>
                <a:gd name="T2" fmla="*/ 3 w 113"/>
                <a:gd name="T3" fmla="*/ 0 h 6"/>
                <a:gd name="T4" fmla="*/ 0 w 113"/>
                <a:gd name="T5" fmla="*/ 3 h 6"/>
                <a:gd name="T6" fmla="*/ 3 w 113"/>
                <a:gd name="T7" fmla="*/ 6 h 6"/>
                <a:gd name="T8" fmla="*/ 110 w 113"/>
                <a:gd name="T9" fmla="*/ 6 h 6"/>
                <a:gd name="T10" fmla="*/ 113 w 113"/>
                <a:gd name="T11" fmla="*/ 3 h 6"/>
                <a:gd name="T12" fmla="*/ 110 w 113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6">
                  <a:moveTo>
                    <a:pt x="11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1" y="6"/>
                    <a:pt x="113" y="5"/>
                    <a:pt x="113" y="3"/>
                  </a:cubicBezTo>
                  <a:cubicBezTo>
                    <a:pt x="113" y="2"/>
                    <a:pt x="111" y="0"/>
                    <a:pt x="1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3" name="Freeform 22"/>
            <p:cNvSpPr>
              <a:spLocks noEditPoints="1"/>
            </p:cNvSpPr>
            <p:nvPr/>
          </p:nvSpPr>
          <p:spPr bwMode="auto">
            <a:xfrm>
              <a:off x="6465888" y="-112713"/>
              <a:ext cx="195262" cy="190500"/>
            </a:xfrm>
            <a:custGeom>
              <a:avLst/>
              <a:gdLst>
                <a:gd name="T0" fmla="*/ 6 w 51"/>
                <a:gd name="T1" fmla="*/ 50 h 50"/>
                <a:gd name="T2" fmla="*/ 45 w 51"/>
                <a:gd name="T3" fmla="*/ 50 h 50"/>
                <a:gd name="T4" fmla="*/ 51 w 51"/>
                <a:gd name="T5" fmla="*/ 44 h 50"/>
                <a:gd name="T6" fmla="*/ 51 w 51"/>
                <a:gd name="T7" fmla="*/ 5 h 50"/>
                <a:gd name="T8" fmla="*/ 45 w 51"/>
                <a:gd name="T9" fmla="*/ 0 h 50"/>
                <a:gd name="T10" fmla="*/ 6 w 51"/>
                <a:gd name="T11" fmla="*/ 0 h 50"/>
                <a:gd name="T12" fmla="*/ 0 w 51"/>
                <a:gd name="T13" fmla="*/ 5 h 50"/>
                <a:gd name="T14" fmla="*/ 0 w 51"/>
                <a:gd name="T15" fmla="*/ 44 h 50"/>
                <a:gd name="T16" fmla="*/ 6 w 51"/>
                <a:gd name="T17" fmla="*/ 50 h 50"/>
                <a:gd name="T18" fmla="*/ 11 w 51"/>
                <a:gd name="T19" fmla="*/ 11 h 50"/>
                <a:gd name="T20" fmla="*/ 39 w 51"/>
                <a:gd name="T21" fmla="*/ 11 h 50"/>
                <a:gd name="T22" fmla="*/ 39 w 51"/>
                <a:gd name="T23" fmla="*/ 39 h 50"/>
                <a:gd name="T24" fmla="*/ 11 w 51"/>
                <a:gd name="T25" fmla="*/ 39 h 50"/>
                <a:gd name="T26" fmla="*/ 11 w 51"/>
                <a:gd name="T27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" h="50">
                  <a:moveTo>
                    <a:pt x="6" y="50"/>
                  </a:moveTo>
                  <a:cubicBezTo>
                    <a:pt x="45" y="50"/>
                    <a:pt x="45" y="50"/>
                    <a:pt x="45" y="50"/>
                  </a:cubicBezTo>
                  <a:cubicBezTo>
                    <a:pt x="48" y="50"/>
                    <a:pt x="51" y="48"/>
                    <a:pt x="51" y="44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1" y="2"/>
                    <a:pt x="48" y="0"/>
                    <a:pt x="4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8"/>
                    <a:pt x="3" y="50"/>
                    <a:pt x="6" y="50"/>
                  </a:cubicBezTo>
                  <a:close/>
                  <a:moveTo>
                    <a:pt x="11" y="11"/>
                  </a:moveTo>
                  <a:cubicBezTo>
                    <a:pt x="39" y="11"/>
                    <a:pt x="39" y="11"/>
                    <a:pt x="39" y="11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11" y="39"/>
                    <a:pt x="11" y="39"/>
                    <a:pt x="11" y="39"/>
                  </a:cubicBezTo>
                  <a:lnTo>
                    <a:pt x="11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  <p:sp>
        <p:nvSpPr>
          <p:cNvPr id="74" name="Freeform 26"/>
          <p:cNvSpPr>
            <a:spLocks noEditPoints="1"/>
          </p:cNvSpPr>
          <p:nvPr/>
        </p:nvSpPr>
        <p:spPr bwMode="auto">
          <a:xfrm>
            <a:off x="4994523" y="2477014"/>
            <a:ext cx="604003" cy="586718"/>
          </a:xfrm>
          <a:custGeom>
            <a:avLst/>
            <a:gdLst>
              <a:gd name="T0" fmla="*/ 188 w 263"/>
              <a:gd name="T1" fmla="*/ 0 h 256"/>
              <a:gd name="T2" fmla="*/ 111 w 263"/>
              <a:gd name="T3" fmla="*/ 54 h 256"/>
              <a:gd name="T4" fmla="*/ 111 w 263"/>
              <a:gd name="T5" fmla="*/ 55 h 256"/>
              <a:gd name="T6" fmla="*/ 28 w 263"/>
              <a:gd name="T7" fmla="*/ 138 h 256"/>
              <a:gd name="T8" fmla="*/ 1 w 263"/>
              <a:gd name="T9" fmla="*/ 220 h 256"/>
              <a:gd name="T10" fmla="*/ 28 w 263"/>
              <a:gd name="T11" fmla="*/ 256 h 256"/>
              <a:gd name="T12" fmla="*/ 105 w 263"/>
              <a:gd name="T13" fmla="*/ 237 h 256"/>
              <a:gd name="T14" fmla="*/ 241 w 263"/>
              <a:gd name="T15" fmla="*/ 105 h 256"/>
              <a:gd name="T16" fmla="*/ 128 w 263"/>
              <a:gd name="T17" fmla="*/ 190 h 256"/>
              <a:gd name="T18" fmla="*/ 198 w 263"/>
              <a:gd name="T19" fmla="*/ 94 h 256"/>
              <a:gd name="T20" fmla="*/ 190 w 263"/>
              <a:gd name="T21" fmla="*/ 134 h 256"/>
              <a:gd name="T22" fmla="*/ 128 w 263"/>
              <a:gd name="T23" fmla="*/ 196 h 256"/>
              <a:gd name="T24" fmla="*/ 118 w 263"/>
              <a:gd name="T25" fmla="*/ 162 h 256"/>
              <a:gd name="T26" fmla="*/ 91 w 263"/>
              <a:gd name="T27" fmla="*/ 136 h 256"/>
              <a:gd name="T28" fmla="*/ 184 w 263"/>
              <a:gd name="T29" fmla="*/ 72 h 256"/>
              <a:gd name="T30" fmla="*/ 118 w 263"/>
              <a:gd name="T31" fmla="*/ 162 h 256"/>
              <a:gd name="T32" fmla="*/ 61 w 263"/>
              <a:gd name="T33" fmla="*/ 128 h 256"/>
              <a:gd name="T34" fmla="*/ 159 w 263"/>
              <a:gd name="T35" fmla="*/ 57 h 256"/>
              <a:gd name="T36" fmla="*/ 33 w 263"/>
              <a:gd name="T37" fmla="*/ 239 h 256"/>
              <a:gd name="T38" fmla="*/ 16 w 263"/>
              <a:gd name="T39" fmla="*/ 228 h 256"/>
              <a:gd name="T40" fmla="*/ 25 w 263"/>
              <a:gd name="T41" fmla="*/ 193 h 256"/>
              <a:gd name="T42" fmla="*/ 63 w 263"/>
              <a:gd name="T43" fmla="*/ 231 h 256"/>
              <a:gd name="T44" fmla="*/ 71 w 263"/>
              <a:gd name="T45" fmla="*/ 229 h 256"/>
              <a:gd name="T46" fmla="*/ 27 w 263"/>
              <a:gd name="T47" fmla="*/ 185 h 256"/>
              <a:gd name="T48" fmla="*/ 39 w 263"/>
              <a:gd name="T49" fmla="*/ 150 h 256"/>
              <a:gd name="T50" fmla="*/ 103 w 263"/>
              <a:gd name="T51" fmla="*/ 220 h 256"/>
              <a:gd name="T52" fmla="*/ 71 w 263"/>
              <a:gd name="T53" fmla="*/ 229 h 256"/>
              <a:gd name="T54" fmla="*/ 216 w 263"/>
              <a:gd name="T55" fmla="*/ 108 h 256"/>
              <a:gd name="T56" fmla="*/ 196 w 263"/>
              <a:gd name="T57" fmla="*/ 60 h 256"/>
              <a:gd name="T58" fmla="*/ 162 w 263"/>
              <a:gd name="T59" fmla="*/ 26 h 256"/>
              <a:gd name="T60" fmla="*/ 224 w 263"/>
              <a:gd name="T61" fmla="*/ 32 h 256"/>
              <a:gd name="T62" fmla="*/ 230 w 263"/>
              <a:gd name="T63" fmla="*/ 94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63" h="256">
                <a:moveTo>
                  <a:pt x="235" y="21"/>
                </a:moveTo>
                <a:cubicBezTo>
                  <a:pt x="222" y="8"/>
                  <a:pt x="205" y="0"/>
                  <a:pt x="188" y="0"/>
                </a:cubicBezTo>
                <a:cubicBezTo>
                  <a:pt x="173" y="0"/>
                  <a:pt x="160" y="5"/>
                  <a:pt x="150" y="15"/>
                </a:cubicBezTo>
                <a:cubicBezTo>
                  <a:pt x="111" y="54"/>
                  <a:pt x="111" y="54"/>
                  <a:pt x="111" y="54"/>
                </a:cubicBezTo>
                <a:cubicBezTo>
                  <a:pt x="111" y="54"/>
                  <a:pt x="111" y="54"/>
                  <a:pt x="111" y="55"/>
                </a:cubicBezTo>
                <a:cubicBezTo>
                  <a:pt x="111" y="55"/>
                  <a:pt x="111" y="55"/>
                  <a:pt x="111" y="55"/>
                </a:cubicBezTo>
                <a:cubicBezTo>
                  <a:pt x="111" y="55"/>
                  <a:pt x="111" y="55"/>
                  <a:pt x="111" y="55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42"/>
                  <a:pt x="22" y="147"/>
                  <a:pt x="20" y="152"/>
                </a:cubicBezTo>
                <a:cubicBezTo>
                  <a:pt x="1" y="220"/>
                  <a:pt x="1" y="220"/>
                  <a:pt x="1" y="220"/>
                </a:cubicBezTo>
                <a:cubicBezTo>
                  <a:pt x="1" y="220"/>
                  <a:pt x="0" y="225"/>
                  <a:pt x="0" y="228"/>
                </a:cubicBezTo>
                <a:cubicBezTo>
                  <a:pt x="0" y="243"/>
                  <a:pt x="13" y="256"/>
                  <a:pt x="28" y="256"/>
                </a:cubicBezTo>
                <a:cubicBezTo>
                  <a:pt x="31" y="256"/>
                  <a:pt x="37" y="255"/>
                  <a:pt x="37" y="255"/>
                </a:cubicBezTo>
                <a:cubicBezTo>
                  <a:pt x="105" y="237"/>
                  <a:pt x="105" y="237"/>
                  <a:pt x="105" y="237"/>
                </a:cubicBezTo>
                <a:cubicBezTo>
                  <a:pt x="110" y="235"/>
                  <a:pt x="115" y="232"/>
                  <a:pt x="119" y="229"/>
                </a:cubicBezTo>
                <a:cubicBezTo>
                  <a:pt x="241" y="105"/>
                  <a:pt x="241" y="105"/>
                  <a:pt x="241" y="105"/>
                </a:cubicBezTo>
                <a:cubicBezTo>
                  <a:pt x="263" y="83"/>
                  <a:pt x="261" y="46"/>
                  <a:pt x="235" y="21"/>
                </a:cubicBezTo>
                <a:close/>
                <a:moveTo>
                  <a:pt x="128" y="190"/>
                </a:moveTo>
                <a:cubicBezTo>
                  <a:pt x="127" y="183"/>
                  <a:pt x="125" y="176"/>
                  <a:pt x="122" y="169"/>
                </a:cubicBezTo>
                <a:cubicBezTo>
                  <a:pt x="198" y="94"/>
                  <a:pt x="198" y="94"/>
                  <a:pt x="198" y="94"/>
                </a:cubicBezTo>
                <a:cubicBezTo>
                  <a:pt x="203" y="108"/>
                  <a:pt x="200" y="124"/>
                  <a:pt x="190" y="134"/>
                </a:cubicBezTo>
                <a:cubicBezTo>
                  <a:pt x="190" y="134"/>
                  <a:pt x="190" y="134"/>
                  <a:pt x="190" y="134"/>
                </a:cubicBezTo>
                <a:cubicBezTo>
                  <a:pt x="190" y="134"/>
                  <a:pt x="190" y="134"/>
                  <a:pt x="190" y="134"/>
                </a:cubicBezTo>
                <a:cubicBezTo>
                  <a:pt x="128" y="196"/>
                  <a:pt x="128" y="196"/>
                  <a:pt x="128" y="196"/>
                </a:cubicBezTo>
                <a:cubicBezTo>
                  <a:pt x="128" y="194"/>
                  <a:pt x="128" y="192"/>
                  <a:pt x="128" y="190"/>
                </a:cubicBezTo>
                <a:close/>
                <a:moveTo>
                  <a:pt x="118" y="162"/>
                </a:moveTo>
                <a:cubicBezTo>
                  <a:pt x="115" y="157"/>
                  <a:pt x="112" y="152"/>
                  <a:pt x="108" y="148"/>
                </a:cubicBezTo>
                <a:cubicBezTo>
                  <a:pt x="103" y="143"/>
                  <a:pt x="97" y="140"/>
                  <a:pt x="91" y="136"/>
                </a:cubicBezTo>
                <a:cubicBezTo>
                  <a:pt x="168" y="60"/>
                  <a:pt x="168" y="60"/>
                  <a:pt x="168" y="60"/>
                </a:cubicBezTo>
                <a:cubicBezTo>
                  <a:pt x="174" y="63"/>
                  <a:pt x="179" y="66"/>
                  <a:pt x="184" y="72"/>
                </a:cubicBezTo>
                <a:cubicBezTo>
                  <a:pt x="189" y="76"/>
                  <a:pt x="192" y="81"/>
                  <a:pt x="195" y="86"/>
                </a:cubicBezTo>
                <a:lnTo>
                  <a:pt x="118" y="162"/>
                </a:lnTo>
                <a:close/>
                <a:moveTo>
                  <a:pt x="84" y="133"/>
                </a:moveTo>
                <a:cubicBezTo>
                  <a:pt x="76" y="130"/>
                  <a:pt x="69" y="128"/>
                  <a:pt x="61" y="128"/>
                </a:cubicBezTo>
                <a:cubicBezTo>
                  <a:pt x="123" y="66"/>
                  <a:pt x="123" y="66"/>
                  <a:pt x="123" y="66"/>
                </a:cubicBezTo>
                <a:cubicBezTo>
                  <a:pt x="132" y="56"/>
                  <a:pt x="146" y="54"/>
                  <a:pt x="159" y="57"/>
                </a:cubicBezTo>
                <a:lnTo>
                  <a:pt x="84" y="133"/>
                </a:lnTo>
                <a:close/>
                <a:moveTo>
                  <a:pt x="33" y="239"/>
                </a:moveTo>
                <a:cubicBezTo>
                  <a:pt x="32" y="239"/>
                  <a:pt x="30" y="240"/>
                  <a:pt x="28" y="240"/>
                </a:cubicBezTo>
                <a:cubicBezTo>
                  <a:pt x="21" y="240"/>
                  <a:pt x="16" y="235"/>
                  <a:pt x="16" y="228"/>
                </a:cubicBezTo>
                <a:cubicBezTo>
                  <a:pt x="16" y="227"/>
                  <a:pt x="17" y="224"/>
                  <a:pt x="17" y="224"/>
                </a:cubicBezTo>
                <a:cubicBezTo>
                  <a:pt x="25" y="193"/>
                  <a:pt x="25" y="193"/>
                  <a:pt x="25" y="193"/>
                </a:cubicBezTo>
                <a:cubicBezTo>
                  <a:pt x="34" y="193"/>
                  <a:pt x="44" y="196"/>
                  <a:pt x="52" y="204"/>
                </a:cubicBezTo>
                <a:cubicBezTo>
                  <a:pt x="60" y="212"/>
                  <a:pt x="64" y="222"/>
                  <a:pt x="63" y="231"/>
                </a:cubicBezTo>
                <a:lnTo>
                  <a:pt x="33" y="239"/>
                </a:lnTo>
                <a:close/>
                <a:moveTo>
                  <a:pt x="71" y="229"/>
                </a:moveTo>
                <a:cubicBezTo>
                  <a:pt x="71" y="218"/>
                  <a:pt x="66" y="207"/>
                  <a:pt x="58" y="198"/>
                </a:cubicBezTo>
                <a:cubicBezTo>
                  <a:pt x="49" y="190"/>
                  <a:pt x="38" y="185"/>
                  <a:pt x="27" y="185"/>
                </a:cubicBezTo>
                <a:cubicBezTo>
                  <a:pt x="35" y="156"/>
                  <a:pt x="35" y="156"/>
                  <a:pt x="35" y="156"/>
                </a:cubicBezTo>
                <a:cubicBezTo>
                  <a:pt x="36" y="154"/>
                  <a:pt x="37" y="152"/>
                  <a:pt x="39" y="150"/>
                </a:cubicBezTo>
                <a:cubicBezTo>
                  <a:pt x="55" y="139"/>
                  <a:pt x="79" y="142"/>
                  <a:pt x="96" y="160"/>
                </a:cubicBezTo>
                <a:cubicBezTo>
                  <a:pt x="115" y="178"/>
                  <a:pt x="117" y="204"/>
                  <a:pt x="103" y="220"/>
                </a:cubicBezTo>
                <a:cubicBezTo>
                  <a:pt x="103" y="221"/>
                  <a:pt x="102" y="221"/>
                  <a:pt x="101" y="221"/>
                </a:cubicBezTo>
                <a:lnTo>
                  <a:pt x="71" y="229"/>
                </a:lnTo>
                <a:close/>
                <a:moveTo>
                  <a:pt x="230" y="94"/>
                </a:moveTo>
                <a:cubicBezTo>
                  <a:pt x="216" y="108"/>
                  <a:pt x="216" y="108"/>
                  <a:pt x="216" y="108"/>
                </a:cubicBezTo>
                <a:cubicBezTo>
                  <a:pt x="216" y="106"/>
                  <a:pt x="216" y="104"/>
                  <a:pt x="216" y="102"/>
                </a:cubicBezTo>
                <a:cubicBezTo>
                  <a:pt x="215" y="87"/>
                  <a:pt x="207" y="72"/>
                  <a:pt x="196" y="60"/>
                </a:cubicBezTo>
                <a:cubicBezTo>
                  <a:pt x="183" y="47"/>
                  <a:pt x="165" y="40"/>
                  <a:pt x="148" y="40"/>
                </a:cubicBezTo>
                <a:cubicBezTo>
                  <a:pt x="162" y="26"/>
                  <a:pt x="162" y="26"/>
                  <a:pt x="162" y="26"/>
                </a:cubicBezTo>
                <a:cubicBezTo>
                  <a:pt x="168" y="20"/>
                  <a:pt x="177" y="16"/>
                  <a:pt x="188" y="16"/>
                </a:cubicBezTo>
                <a:cubicBezTo>
                  <a:pt x="200" y="16"/>
                  <a:pt x="214" y="22"/>
                  <a:pt x="224" y="32"/>
                </a:cubicBezTo>
                <a:cubicBezTo>
                  <a:pt x="233" y="41"/>
                  <a:pt x="239" y="53"/>
                  <a:pt x="240" y="65"/>
                </a:cubicBezTo>
                <a:cubicBezTo>
                  <a:pt x="241" y="76"/>
                  <a:pt x="237" y="87"/>
                  <a:pt x="230" y="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prstClr val="black"/>
              </a:solidFill>
            </a:endParaRPr>
          </a:p>
        </p:txBody>
      </p:sp>
      <p:grpSp>
        <p:nvGrpSpPr>
          <p:cNvPr id="75" name="Group 89"/>
          <p:cNvGrpSpPr/>
          <p:nvPr/>
        </p:nvGrpSpPr>
        <p:grpSpPr>
          <a:xfrm>
            <a:off x="6995329" y="2872412"/>
            <a:ext cx="551212" cy="604151"/>
            <a:chOff x="6980238" y="-342900"/>
            <a:chExt cx="1150937" cy="1311275"/>
          </a:xfrm>
          <a:solidFill>
            <a:schemeClr val="bg1"/>
          </a:solidFill>
        </p:grpSpPr>
        <p:sp>
          <p:nvSpPr>
            <p:cNvPr id="76" name="Freeform 30"/>
            <p:cNvSpPr>
              <a:spLocks noEditPoints="1"/>
            </p:cNvSpPr>
            <p:nvPr/>
          </p:nvSpPr>
          <p:spPr bwMode="auto">
            <a:xfrm>
              <a:off x="6980238" y="-342900"/>
              <a:ext cx="1150937" cy="1311275"/>
            </a:xfrm>
            <a:custGeom>
              <a:avLst/>
              <a:gdLst>
                <a:gd name="T0" fmla="*/ 152 w 304"/>
                <a:gd name="T1" fmla="*/ 0 h 347"/>
                <a:gd name="T2" fmla="*/ 0 w 304"/>
                <a:gd name="T3" fmla="*/ 71 h 347"/>
                <a:gd name="T4" fmla="*/ 0 w 304"/>
                <a:gd name="T5" fmla="*/ 277 h 347"/>
                <a:gd name="T6" fmla="*/ 152 w 304"/>
                <a:gd name="T7" fmla="*/ 347 h 347"/>
                <a:gd name="T8" fmla="*/ 304 w 304"/>
                <a:gd name="T9" fmla="*/ 277 h 347"/>
                <a:gd name="T10" fmla="*/ 304 w 304"/>
                <a:gd name="T11" fmla="*/ 71 h 347"/>
                <a:gd name="T12" fmla="*/ 152 w 304"/>
                <a:gd name="T13" fmla="*/ 0 h 347"/>
                <a:gd name="T14" fmla="*/ 282 w 304"/>
                <a:gd name="T15" fmla="*/ 277 h 347"/>
                <a:gd name="T16" fmla="*/ 152 w 304"/>
                <a:gd name="T17" fmla="*/ 326 h 347"/>
                <a:gd name="T18" fmla="*/ 22 w 304"/>
                <a:gd name="T19" fmla="*/ 277 h 347"/>
                <a:gd name="T20" fmla="*/ 22 w 304"/>
                <a:gd name="T21" fmla="*/ 236 h 347"/>
                <a:gd name="T22" fmla="*/ 152 w 304"/>
                <a:gd name="T23" fmla="*/ 271 h 347"/>
                <a:gd name="T24" fmla="*/ 282 w 304"/>
                <a:gd name="T25" fmla="*/ 236 h 347"/>
                <a:gd name="T26" fmla="*/ 282 w 304"/>
                <a:gd name="T27" fmla="*/ 277 h 347"/>
                <a:gd name="T28" fmla="*/ 282 w 304"/>
                <a:gd name="T29" fmla="*/ 212 h 347"/>
                <a:gd name="T30" fmla="*/ 282 w 304"/>
                <a:gd name="T31" fmla="*/ 212 h 347"/>
                <a:gd name="T32" fmla="*/ 282 w 304"/>
                <a:gd name="T33" fmla="*/ 212 h 347"/>
                <a:gd name="T34" fmla="*/ 152 w 304"/>
                <a:gd name="T35" fmla="*/ 261 h 347"/>
                <a:gd name="T36" fmla="*/ 22 w 304"/>
                <a:gd name="T37" fmla="*/ 212 h 347"/>
                <a:gd name="T38" fmla="*/ 22 w 304"/>
                <a:gd name="T39" fmla="*/ 212 h 347"/>
                <a:gd name="T40" fmla="*/ 22 w 304"/>
                <a:gd name="T41" fmla="*/ 212 h 347"/>
                <a:gd name="T42" fmla="*/ 22 w 304"/>
                <a:gd name="T43" fmla="*/ 171 h 347"/>
                <a:gd name="T44" fmla="*/ 152 w 304"/>
                <a:gd name="T45" fmla="*/ 206 h 347"/>
                <a:gd name="T46" fmla="*/ 282 w 304"/>
                <a:gd name="T47" fmla="*/ 171 h 347"/>
                <a:gd name="T48" fmla="*/ 282 w 304"/>
                <a:gd name="T49" fmla="*/ 212 h 347"/>
                <a:gd name="T50" fmla="*/ 282 w 304"/>
                <a:gd name="T51" fmla="*/ 147 h 347"/>
                <a:gd name="T52" fmla="*/ 282 w 304"/>
                <a:gd name="T53" fmla="*/ 147 h 347"/>
                <a:gd name="T54" fmla="*/ 282 w 304"/>
                <a:gd name="T55" fmla="*/ 147 h 347"/>
                <a:gd name="T56" fmla="*/ 152 w 304"/>
                <a:gd name="T57" fmla="*/ 195 h 347"/>
                <a:gd name="T58" fmla="*/ 22 w 304"/>
                <a:gd name="T59" fmla="*/ 147 h 347"/>
                <a:gd name="T60" fmla="*/ 22 w 304"/>
                <a:gd name="T61" fmla="*/ 147 h 347"/>
                <a:gd name="T62" fmla="*/ 22 w 304"/>
                <a:gd name="T63" fmla="*/ 147 h 347"/>
                <a:gd name="T64" fmla="*/ 22 w 304"/>
                <a:gd name="T65" fmla="*/ 109 h 347"/>
                <a:gd name="T66" fmla="*/ 152 w 304"/>
                <a:gd name="T67" fmla="*/ 141 h 347"/>
                <a:gd name="T68" fmla="*/ 282 w 304"/>
                <a:gd name="T69" fmla="*/ 109 h 347"/>
                <a:gd name="T70" fmla="*/ 282 w 304"/>
                <a:gd name="T71" fmla="*/ 147 h 347"/>
                <a:gd name="T72" fmla="*/ 152 w 304"/>
                <a:gd name="T73" fmla="*/ 119 h 347"/>
                <a:gd name="T74" fmla="*/ 22 w 304"/>
                <a:gd name="T75" fmla="*/ 71 h 347"/>
                <a:gd name="T76" fmla="*/ 152 w 304"/>
                <a:gd name="T77" fmla="*/ 22 h 347"/>
                <a:gd name="T78" fmla="*/ 282 w 304"/>
                <a:gd name="T79" fmla="*/ 71 h 347"/>
                <a:gd name="T80" fmla="*/ 152 w 304"/>
                <a:gd name="T81" fmla="*/ 119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04" h="347">
                  <a:moveTo>
                    <a:pt x="152" y="0"/>
                  </a:moveTo>
                  <a:cubicBezTo>
                    <a:pt x="79" y="0"/>
                    <a:pt x="0" y="22"/>
                    <a:pt x="0" y="71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0" y="325"/>
                    <a:pt x="79" y="347"/>
                    <a:pt x="152" y="347"/>
                  </a:cubicBezTo>
                  <a:cubicBezTo>
                    <a:pt x="225" y="347"/>
                    <a:pt x="304" y="325"/>
                    <a:pt x="304" y="277"/>
                  </a:cubicBezTo>
                  <a:cubicBezTo>
                    <a:pt x="304" y="71"/>
                    <a:pt x="304" y="71"/>
                    <a:pt x="304" y="71"/>
                  </a:cubicBezTo>
                  <a:cubicBezTo>
                    <a:pt x="304" y="22"/>
                    <a:pt x="225" y="0"/>
                    <a:pt x="152" y="0"/>
                  </a:cubicBezTo>
                  <a:close/>
                  <a:moveTo>
                    <a:pt x="282" y="277"/>
                  </a:moveTo>
                  <a:cubicBezTo>
                    <a:pt x="282" y="304"/>
                    <a:pt x="224" y="326"/>
                    <a:pt x="152" y="326"/>
                  </a:cubicBezTo>
                  <a:cubicBezTo>
                    <a:pt x="80" y="326"/>
                    <a:pt x="22" y="304"/>
                    <a:pt x="22" y="27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44" y="259"/>
                    <a:pt x="98" y="271"/>
                    <a:pt x="152" y="271"/>
                  </a:cubicBezTo>
                  <a:cubicBezTo>
                    <a:pt x="206" y="271"/>
                    <a:pt x="260" y="259"/>
                    <a:pt x="282" y="236"/>
                  </a:cubicBezTo>
                  <a:lnTo>
                    <a:pt x="282" y="277"/>
                  </a:lnTo>
                  <a:close/>
                  <a:moveTo>
                    <a:pt x="282" y="212"/>
                  </a:moveTo>
                  <a:cubicBezTo>
                    <a:pt x="282" y="212"/>
                    <a:pt x="282" y="212"/>
                    <a:pt x="282" y="212"/>
                  </a:cubicBezTo>
                  <a:cubicBezTo>
                    <a:pt x="282" y="212"/>
                    <a:pt x="282" y="212"/>
                    <a:pt x="282" y="212"/>
                  </a:cubicBezTo>
                  <a:cubicBezTo>
                    <a:pt x="282" y="239"/>
                    <a:pt x="224" y="261"/>
                    <a:pt x="152" y="261"/>
                  </a:cubicBezTo>
                  <a:cubicBezTo>
                    <a:pt x="80" y="261"/>
                    <a:pt x="22" y="239"/>
                    <a:pt x="22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44" y="194"/>
                    <a:pt x="98" y="206"/>
                    <a:pt x="152" y="206"/>
                  </a:cubicBezTo>
                  <a:cubicBezTo>
                    <a:pt x="206" y="206"/>
                    <a:pt x="260" y="194"/>
                    <a:pt x="282" y="171"/>
                  </a:cubicBezTo>
                  <a:lnTo>
                    <a:pt x="282" y="212"/>
                  </a:lnTo>
                  <a:close/>
                  <a:moveTo>
                    <a:pt x="282" y="147"/>
                  </a:moveTo>
                  <a:cubicBezTo>
                    <a:pt x="282" y="147"/>
                    <a:pt x="282" y="147"/>
                    <a:pt x="282" y="147"/>
                  </a:cubicBezTo>
                  <a:cubicBezTo>
                    <a:pt x="282" y="147"/>
                    <a:pt x="282" y="147"/>
                    <a:pt x="282" y="147"/>
                  </a:cubicBezTo>
                  <a:cubicBezTo>
                    <a:pt x="282" y="174"/>
                    <a:pt x="224" y="195"/>
                    <a:pt x="152" y="195"/>
                  </a:cubicBezTo>
                  <a:cubicBezTo>
                    <a:pt x="80" y="195"/>
                    <a:pt x="22" y="174"/>
                    <a:pt x="22" y="147"/>
                  </a:cubicBezTo>
                  <a:cubicBezTo>
                    <a:pt x="22" y="147"/>
                    <a:pt x="22" y="147"/>
                    <a:pt x="22" y="147"/>
                  </a:cubicBezTo>
                  <a:cubicBezTo>
                    <a:pt x="22" y="147"/>
                    <a:pt x="22" y="147"/>
                    <a:pt x="22" y="147"/>
                  </a:cubicBezTo>
                  <a:cubicBezTo>
                    <a:pt x="22" y="109"/>
                    <a:pt x="22" y="109"/>
                    <a:pt x="22" y="109"/>
                  </a:cubicBezTo>
                  <a:cubicBezTo>
                    <a:pt x="50" y="131"/>
                    <a:pt x="102" y="141"/>
                    <a:pt x="152" y="141"/>
                  </a:cubicBezTo>
                  <a:cubicBezTo>
                    <a:pt x="202" y="141"/>
                    <a:pt x="254" y="131"/>
                    <a:pt x="282" y="109"/>
                  </a:cubicBezTo>
                  <a:lnTo>
                    <a:pt x="282" y="147"/>
                  </a:lnTo>
                  <a:close/>
                  <a:moveTo>
                    <a:pt x="152" y="119"/>
                  </a:moveTo>
                  <a:cubicBezTo>
                    <a:pt x="80" y="119"/>
                    <a:pt x="22" y="98"/>
                    <a:pt x="22" y="71"/>
                  </a:cubicBezTo>
                  <a:cubicBezTo>
                    <a:pt x="22" y="44"/>
                    <a:pt x="80" y="22"/>
                    <a:pt x="152" y="22"/>
                  </a:cubicBezTo>
                  <a:cubicBezTo>
                    <a:pt x="224" y="22"/>
                    <a:pt x="282" y="44"/>
                    <a:pt x="282" y="71"/>
                  </a:cubicBezTo>
                  <a:cubicBezTo>
                    <a:pt x="282" y="98"/>
                    <a:pt x="224" y="119"/>
                    <a:pt x="152" y="1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7" name="Oval 31"/>
            <p:cNvSpPr>
              <a:spLocks noChangeArrowheads="1"/>
            </p:cNvSpPr>
            <p:nvPr/>
          </p:nvSpPr>
          <p:spPr bwMode="auto">
            <a:xfrm>
              <a:off x="7885113" y="681038"/>
              <a:ext cx="82550" cy="84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8" name="Oval 32"/>
            <p:cNvSpPr>
              <a:spLocks noChangeArrowheads="1"/>
            </p:cNvSpPr>
            <p:nvPr/>
          </p:nvSpPr>
          <p:spPr bwMode="auto">
            <a:xfrm>
              <a:off x="7885113" y="434975"/>
              <a:ext cx="82550" cy="84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9" name="Oval 33"/>
            <p:cNvSpPr>
              <a:spLocks noChangeArrowheads="1"/>
            </p:cNvSpPr>
            <p:nvPr/>
          </p:nvSpPr>
          <p:spPr bwMode="auto">
            <a:xfrm>
              <a:off x="7885113" y="190500"/>
              <a:ext cx="82550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Group 94"/>
          <p:cNvGrpSpPr/>
          <p:nvPr/>
        </p:nvGrpSpPr>
        <p:grpSpPr>
          <a:xfrm>
            <a:off x="6593238" y="4596047"/>
            <a:ext cx="786468" cy="740754"/>
            <a:chOff x="5899150" y="-1111250"/>
            <a:chExt cx="2832101" cy="2832100"/>
          </a:xfrm>
          <a:solidFill>
            <a:schemeClr val="bg1"/>
          </a:solidFill>
        </p:grpSpPr>
        <p:sp>
          <p:nvSpPr>
            <p:cNvPr id="81" name="Freeform 37"/>
            <p:cNvSpPr>
              <a:spLocks noEditPoints="1"/>
            </p:cNvSpPr>
            <p:nvPr/>
          </p:nvSpPr>
          <p:spPr bwMode="auto">
            <a:xfrm>
              <a:off x="5899150" y="-1111250"/>
              <a:ext cx="2832101" cy="2832100"/>
            </a:xfrm>
            <a:custGeom>
              <a:avLst/>
              <a:gdLst>
                <a:gd name="T0" fmla="*/ 499 w 752"/>
                <a:gd name="T1" fmla="*/ 68 h 752"/>
                <a:gd name="T2" fmla="*/ 68 w 752"/>
                <a:gd name="T3" fmla="*/ 253 h 752"/>
                <a:gd name="T4" fmla="*/ 253 w 752"/>
                <a:gd name="T5" fmla="*/ 684 h 752"/>
                <a:gd name="T6" fmla="*/ 684 w 752"/>
                <a:gd name="T7" fmla="*/ 499 h 752"/>
                <a:gd name="T8" fmla="*/ 499 w 752"/>
                <a:gd name="T9" fmla="*/ 68 h 752"/>
                <a:gd name="T10" fmla="*/ 268 w 752"/>
                <a:gd name="T11" fmla="*/ 646 h 752"/>
                <a:gd name="T12" fmla="*/ 106 w 752"/>
                <a:gd name="T13" fmla="*/ 268 h 752"/>
                <a:gd name="T14" fmla="*/ 484 w 752"/>
                <a:gd name="T15" fmla="*/ 106 h 752"/>
                <a:gd name="T16" fmla="*/ 646 w 752"/>
                <a:gd name="T17" fmla="*/ 484 h 752"/>
                <a:gd name="T18" fmla="*/ 268 w 752"/>
                <a:gd name="T19" fmla="*/ 646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52" h="752">
                  <a:moveTo>
                    <a:pt x="499" y="68"/>
                  </a:moveTo>
                  <a:cubicBezTo>
                    <a:pt x="329" y="0"/>
                    <a:pt x="136" y="82"/>
                    <a:pt x="68" y="253"/>
                  </a:cubicBezTo>
                  <a:cubicBezTo>
                    <a:pt x="0" y="423"/>
                    <a:pt x="82" y="616"/>
                    <a:pt x="253" y="684"/>
                  </a:cubicBezTo>
                  <a:cubicBezTo>
                    <a:pt x="423" y="752"/>
                    <a:pt x="616" y="670"/>
                    <a:pt x="684" y="499"/>
                  </a:cubicBezTo>
                  <a:cubicBezTo>
                    <a:pt x="752" y="329"/>
                    <a:pt x="670" y="136"/>
                    <a:pt x="499" y="68"/>
                  </a:cubicBezTo>
                  <a:close/>
                  <a:moveTo>
                    <a:pt x="268" y="646"/>
                  </a:moveTo>
                  <a:cubicBezTo>
                    <a:pt x="119" y="586"/>
                    <a:pt x="47" y="417"/>
                    <a:pt x="106" y="268"/>
                  </a:cubicBezTo>
                  <a:cubicBezTo>
                    <a:pt x="166" y="119"/>
                    <a:pt x="335" y="47"/>
                    <a:pt x="484" y="106"/>
                  </a:cubicBezTo>
                  <a:cubicBezTo>
                    <a:pt x="633" y="166"/>
                    <a:pt x="705" y="335"/>
                    <a:pt x="646" y="484"/>
                  </a:cubicBezTo>
                  <a:cubicBezTo>
                    <a:pt x="586" y="633"/>
                    <a:pt x="417" y="705"/>
                    <a:pt x="268" y="6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2" name="Freeform 38"/>
            <p:cNvSpPr>
              <a:spLocks noEditPoints="1"/>
            </p:cNvSpPr>
            <p:nvPr/>
          </p:nvSpPr>
          <p:spPr bwMode="auto">
            <a:xfrm>
              <a:off x="7137400" y="127000"/>
              <a:ext cx="354013" cy="354013"/>
            </a:xfrm>
            <a:custGeom>
              <a:avLst/>
              <a:gdLst>
                <a:gd name="T0" fmla="*/ 62 w 94"/>
                <a:gd name="T1" fmla="*/ 9 h 94"/>
                <a:gd name="T2" fmla="*/ 9 w 94"/>
                <a:gd name="T3" fmla="*/ 32 h 94"/>
                <a:gd name="T4" fmla="*/ 32 w 94"/>
                <a:gd name="T5" fmla="*/ 86 h 94"/>
                <a:gd name="T6" fmla="*/ 86 w 94"/>
                <a:gd name="T7" fmla="*/ 62 h 94"/>
                <a:gd name="T8" fmla="*/ 62 w 94"/>
                <a:gd name="T9" fmla="*/ 9 h 94"/>
                <a:gd name="T10" fmla="*/ 39 w 94"/>
                <a:gd name="T11" fmla="*/ 66 h 94"/>
                <a:gd name="T12" fmla="*/ 28 w 94"/>
                <a:gd name="T13" fmla="*/ 39 h 94"/>
                <a:gd name="T14" fmla="*/ 55 w 94"/>
                <a:gd name="T15" fmla="*/ 28 h 94"/>
                <a:gd name="T16" fmla="*/ 66 w 94"/>
                <a:gd name="T17" fmla="*/ 55 h 94"/>
                <a:gd name="T18" fmla="*/ 39 w 94"/>
                <a:gd name="T19" fmla="*/ 6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94">
                  <a:moveTo>
                    <a:pt x="62" y="9"/>
                  </a:moveTo>
                  <a:cubicBezTo>
                    <a:pt x="41" y="0"/>
                    <a:pt x="17" y="10"/>
                    <a:pt x="9" y="32"/>
                  </a:cubicBezTo>
                  <a:cubicBezTo>
                    <a:pt x="0" y="53"/>
                    <a:pt x="10" y="77"/>
                    <a:pt x="32" y="86"/>
                  </a:cubicBezTo>
                  <a:cubicBezTo>
                    <a:pt x="53" y="94"/>
                    <a:pt x="77" y="84"/>
                    <a:pt x="86" y="62"/>
                  </a:cubicBezTo>
                  <a:cubicBezTo>
                    <a:pt x="94" y="41"/>
                    <a:pt x="84" y="17"/>
                    <a:pt x="62" y="9"/>
                  </a:cubicBezTo>
                  <a:close/>
                  <a:moveTo>
                    <a:pt x="39" y="66"/>
                  </a:moveTo>
                  <a:cubicBezTo>
                    <a:pt x="29" y="62"/>
                    <a:pt x="24" y="50"/>
                    <a:pt x="28" y="39"/>
                  </a:cubicBezTo>
                  <a:cubicBezTo>
                    <a:pt x="32" y="29"/>
                    <a:pt x="44" y="24"/>
                    <a:pt x="55" y="28"/>
                  </a:cubicBezTo>
                  <a:cubicBezTo>
                    <a:pt x="65" y="32"/>
                    <a:pt x="71" y="44"/>
                    <a:pt x="66" y="55"/>
                  </a:cubicBezTo>
                  <a:cubicBezTo>
                    <a:pt x="62" y="65"/>
                    <a:pt x="50" y="71"/>
                    <a:pt x="3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3" name="Freeform 39"/>
            <p:cNvSpPr>
              <a:spLocks noEditPoints="1"/>
            </p:cNvSpPr>
            <p:nvPr/>
          </p:nvSpPr>
          <p:spPr bwMode="auto">
            <a:xfrm>
              <a:off x="6783388" y="-225425"/>
              <a:ext cx="1062038" cy="1060450"/>
            </a:xfrm>
            <a:custGeom>
              <a:avLst/>
              <a:gdLst>
                <a:gd name="T0" fmla="*/ 187 w 282"/>
                <a:gd name="T1" fmla="*/ 25 h 282"/>
                <a:gd name="T2" fmla="*/ 25 w 282"/>
                <a:gd name="T3" fmla="*/ 95 h 282"/>
                <a:gd name="T4" fmla="*/ 95 w 282"/>
                <a:gd name="T5" fmla="*/ 257 h 282"/>
                <a:gd name="T6" fmla="*/ 257 w 282"/>
                <a:gd name="T7" fmla="*/ 187 h 282"/>
                <a:gd name="T8" fmla="*/ 187 w 282"/>
                <a:gd name="T9" fmla="*/ 25 h 282"/>
                <a:gd name="T10" fmla="*/ 110 w 282"/>
                <a:gd name="T11" fmla="*/ 218 h 282"/>
                <a:gd name="T12" fmla="*/ 64 w 282"/>
                <a:gd name="T13" fmla="*/ 110 h 282"/>
                <a:gd name="T14" fmla="*/ 172 w 282"/>
                <a:gd name="T15" fmla="*/ 64 h 282"/>
                <a:gd name="T16" fmla="*/ 218 w 282"/>
                <a:gd name="T17" fmla="*/ 172 h 282"/>
                <a:gd name="T18" fmla="*/ 110 w 282"/>
                <a:gd name="T19" fmla="*/ 218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2" h="282">
                  <a:moveTo>
                    <a:pt x="187" y="25"/>
                  </a:moveTo>
                  <a:cubicBezTo>
                    <a:pt x="123" y="0"/>
                    <a:pt x="51" y="31"/>
                    <a:pt x="25" y="95"/>
                  </a:cubicBezTo>
                  <a:cubicBezTo>
                    <a:pt x="0" y="159"/>
                    <a:pt x="31" y="231"/>
                    <a:pt x="95" y="257"/>
                  </a:cubicBezTo>
                  <a:cubicBezTo>
                    <a:pt x="159" y="282"/>
                    <a:pt x="231" y="251"/>
                    <a:pt x="257" y="187"/>
                  </a:cubicBezTo>
                  <a:cubicBezTo>
                    <a:pt x="282" y="123"/>
                    <a:pt x="251" y="51"/>
                    <a:pt x="187" y="25"/>
                  </a:cubicBezTo>
                  <a:close/>
                  <a:moveTo>
                    <a:pt x="110" y="218"/>
                  </a:moveTo>
                  <a:cubicBezTo>
                    <a:pt x="68" y="201"/>
                    <a:pt x="47" y="153"/>
                    <a:pt x="64" y="110"/>
                  </a:cubicBezTo>
                  <a:cubicBezTo>
                    <a:pt x="81" y="68"/>
                    <a:pt x="129" y="47"/>
                    <a:pt x="172" y="64"/>
                  </a:cubicBezTo>
                  <a:cubicBezTo>
                    <a:pt x="214" y="81"/>
                    <a:pt x="235" y="129"/>
                    <a:pt x="218" y="172"/>
                  </a:cubicBezTo>
                  <a:cubicBezTo>
                    <a:pt x="201" y="214"/>
                    <a:pt x="153" y="235"/>
                    <a:pt x="110" y="2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4" name="Freeform 40"/>
            <p:cNvSpPr>
              <a:spLocks/>
            </p:cNvSpPr>
            <p:nvPr/>
          </p:nvSpPr>
          <p:spPr bwMode="auto">
            <a:xfrm>
              <a:off x="7499350" y="477838"/>
              <a:ext cx="403225" cy="411163"/>
            </a:xfrm>
            <a:custGeom>
              <a:avLst/>
              <a:gdLst>
                <a:gd name="T0" fmla="*/ 105 w 107"/>
                <a:gd name="T1" fmla="*/ 16 h 109"/>
                <a:gd name="T2" fmla="*/ 99 w 107"/>
                <a:gd name="T3" fmla="*/ 2 h 109"/>
                <a:gd name="T4" fmla="*/ 86 w 107"/>
                <a:gd name="T5" fmla="*/ 8 h 109"/>
                <a:gd name="T6" fmla="*/ 86 w 107"/>
                <a:gd name="T7" fmla="*/ 8 h 109"/>
                <a:gd name="T8" fmla="*/ 8 w 107"/>
                <a:gd name="T9" fmla="*/ 88 h 109"/>
                <a:gd name="T10" fmla="*/ 3 w 107"/>
                <a:gd name="T11" fmla="*/ 101 h 109"/>
                <a:gd name="T12" fmla="*/ 16 w 107"/>
                <a:gd name="T13" fmla="*/ 107 h 109"/>
                <a:gd name="T14" fmla="*/ 17 w 107"/>
                <a:gd name="T15" fmla="*/ 106 h 109"/>
                <a:gd name="T16" fmla="*/ 105 w 107"/>
                <a:gd name="T17" fmla="*/ 1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109">
                  <a:moveTo>
                    <a:pt x="105" y="16"/>
                  </a:moveTo>
                  <a:cubicBezTo>
                    <a:pt x="107" y="10"/>
                    <a:pt x="105" y="4"/>
                    <a:pt x="99" y="2"/>
                  </a:cubicBezTo>
                  <a:cubicBezTo>
                    <a:pt x="94" y="0"/>
                    <a:pt x="88" y="3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71" y="45"/>
                    <a:pt x="42" y="73"/>
                    <a:pt x="8" y="88"/>
                  </a:cubicBezTo>
                  <a:cubicBezTo>
                    <a:pt x="3" y="90"/>
                    <a:pt x="0" y="96"/>
                    <a:pt x="3" y="101"/>
                  </a:cubicBezTo>
                  <a:cubicBezTo>
                    <a:pt x="5" y="106"/>
                    <a:pt x="11" y="109"/>
                    <a:pt x="16" y="107"/>
                  </a:cubicBezTo>
                  <a:cubicBezTo>
                    <a:pt x="17" y="107"/>
                    <a:pt x="17" y="106"/>
                    <a:pt x="17" y="106"/>
                  </a:cubicBezTo>
                  <a:cubicBezTo>
                    <a:pt x="56" y="89"/>
                    <a:pt x="88" y="58"/>
                    <a:pt x="10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7623175" y="595313"/>
              <a:ext cx="569913" cy="579438"/>
            </a:xfrm>
            <a:custGeom>
              <a:avLst/>
              <a:gdLst>
                <a:gd name="T0" fmla="*/ 143 w 151"/>
                <a:gd name="T1" fmla="*/ 2 h 154"/>
                <a:gd name="T2" fmla="*/ 130 w 151"/>
                <a:gd name="T3" fmla="*/ 8 h 154"/>
                <a:gd name="T4" fmla="*/ 8 w 151"/>
                <a:gd name="T5" fmla="*/ 133 h 154"/>
                <a:gd name="T6" fmla="*/ 2 w 151"/>
                <a:gd name="T7" fmla="*/ 146 h 154"/>
                <a:gd name="T8" fmla="*/ 16 w 151"/>
                <a:gd name="T9" fmla="*/ 152 h 154"/>
                <a:gd name="T10" fmla="*/ 17 w 151"/>
                <a:gd name="T11" fmla="*/ 151 h 154"/>
                <a:gd name="T12" fmla="*/ 149 w 151"/>
                <a:gd name="T13" fmla="*/ 16 h 154"/>
                <a:gd name="T14" fmla="*/ 143 w 151"/>
                <a:gd name="T15" fmla="*/ 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154">
                  <a:moveTo>
                    <a:pt x="143" y="2"/>
                  </a:moveTo>
                  <a:cubicBezTo>
                    <a:pt x="138" y="0"/>
                    <a:pt x="132" y="3"/>
                    <a:pt x="130" y="8"/>
                  </a:cubicBezTo>
                  <a:cubicBezTo>
                    <a:pt x="106" y="66"/>
                    <a:pt x="61" y="110"/>
                    <a:pt x="8" y="133"/>
                  </a:cubicBezTo>
                  <a:cubicBezTo>
                    <a:pt x="3" y="135"/>
                    <a:pt x="0" y="141"/>
                    <a:pt x="2" y="146"/>
                  </a:cubicBezTo>
                  <a:cubicBezTo>
                    <a:pt x="5" y="152"/>
                    <a:pt x="11" y="154"/>
                    <a:pt x="16" y="152"/>
                  </a:cubicBezTo>
                  <a:cubicBezTo>
                    <a:pt x="16" y="152"/>
                    <a:pt x="16" y="152"/>
                    <a:pt x="17" y="151"/>
                  </a:cubicBezTo>
                  <a:cubicBezTo>
                    <a:pt x="75" y="126"/>
                    <a:pt x="124" y="79"/>
                    <a:pt x="149" y="16"/>
                  </a:cubicBezTo>
                  <a:cubicBezTo>
                    <a:pt x="151" y="10"/>
                    <a:pt x="149" y="4"/>
                    <a:pt x="14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7562850" y="538163"/>
              <a:ext cx="485775" cy="493713"/>
            </a:xfrm>
            <a:custGeom>
              <a:avLst/>
              <a:gdLst>
                <a:gd name="T0" fmla="*/ 121 w 129"/>
                <a:gd name="T1" fmla="*/ 2 h 131"/>
                <a:gd name="T2" fmla="*/ 107 w 129"/>
                <a:gd name="T3" fmla="*/ 7 h 131"/>
                <a:gd name="T4" fmla="*/ 7 w 129"/>
                <a:gd name="T5" fmla="*/ 110 h 131"/>
                <a:gd name="T6" fmla="*/ 7 w 129"/>
                <a:gd name="T7" fmla="*/ 110 h 131"/>
                <a:gd name="T8" fmla="*/ 2 w 129"/>
                <a:gd name="T9" fmla="*/ 123 h 131"/>
                <a:gd name="T10" fmla="*/ 16 w 129"/>
                <a:gd name="T11" fmla="*/ 129 h 131"/>
                <a:gd name="T12" fmla="*/ 16 w 129"/>
                <a:gd name="T13" fmla="*/ 128 h 131"/>
                <a:gd name="T14" fmla="*/ 127 w 129"/>
                <a:gd name="T15" fmla="*/ 15 h 131"/>
                <a:gd name="T16" fmla="*/ 121 w 129"/>
                <a:gd name="T17" fmla="*/ 2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9" h="131">
                  <a:moveTo>
                    <a:pt x="121" y="2"/>
                  </a:moveTo>
                  <a:cubicBezTo>
                    <a:pt x="115" y="0"/>
                    <a:pt x="109" y="2"/>
                    <a:pt x="107" y="7"/>
                  </a:cubicBezTo>
                  <a:cubicBezTo>
                    <a:pt x="88" y="55"/>
                    <a:pt x="51" y="91"/>
                    <a:pt x="7" y="110"/>
                  </a:cubicBezTo>
                  <a:cubicBezTo>
                    <a:pt x="7" y="110"/>
                    <a:pt x="7" y="110"/>
                    <a:pt x="7" y="110"/>
                  </a:cubicBezTo>
                  <a:cubicBezTo>
                    <a:pt x="2" y="112"/>
                    <a:pt x="0" y="118"/>
                    <a:pt x="2" y="123"/>
                  </a:cubicBezTo>
                  <a:cubicBezTo>
                    <a:pt x="4" y="129"/>
                    <a:pt x="10" y="131"/>
                    <a:pt x="16" y="129"/>
                  </a:cubicBezTo>
                  <a:cubicBezTo>
                    <a:pt x="16" y="129"/>
                    <a:pt x="16" y="128"/>
                    <a:pt x="16" y="128"/>
                  </a:cubicBezTo>
                  <a:cubicBezTo>
                    <a:pt x="65" y="107"/>
                    <a:pt x="105" y="68"/>
                    <a:pt x="127" y="15"/>
                  </a:cubicBezTo>
                  <a:cubicBezTo>
                    <a:pt x="129" y="10"/>
                    <a:pt x="126" y="4"/>
                    <a:pt x="12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6727825" y="-279400"/>
              <a:ext cx="401638" cy="411163"/>
            </a:xfrm>
            <a:custGeom>
              <a:avLst/>
              <a:gdLst>
                <a:gd name="T0" fmla="*/ 104 w 107"/>
                <a:gd name="T1" fmla="*/ 8 h 109"/>
                <a:gd name="T2" fmla="*/ 91 w 107"/>
                <a:gd name="T3" fmla="*/ 2 h 109"/>
                <a:gd name="T4" fmla="*/ 90 w 107"/>
                <a:gd name="T5" fmla="*/ 3 h 109"/>
                <a:gd name="T6" fmla="*/ 2 w 107"/>
                <a:gd name="T7" fmla="*/ 93 h 109"/>
                <a:gd name="T8" fmla="*/ 2 w 107"/>
                <a:gd name="T9" fmla="*/ 93 h 109"/>
                <a:gd name="T10" fmla="*/ 8 w 107"/>
                <a:gd name="T11" fmla="*/ 107 h 109"/>
                <a:gd name="T12" fmla="*/ 21 w 107"/>
                <a:gd name="T13" fmla="*/ 101 h 109"/>
                <a:gd name="T14" fmla="*/ 21 w 107"/>
                <a:gd name="T15" fmla="*/ 101 h 109"/>
                <a:gd name="T16" fmla="*/ 99 w 107"/>
                <a:gd name="T17" fmla="*/ 22 h 109"/>
                <a:gd name="T18" fmla="*/ 104 w 107"/>
                <a:gd name="T19" fmla="*/ 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9">
                  <a:moveTo>
                    <a:pt x="104" y="8"/>
                  </a:moveTo>
                  <a:cubicBezTo>
                    <a:pt x="102" y="3"/>
                    <a:pt x="96" y="0"/>
                    <a:pt x="91" y="2"/>
                  </a:cubicBezTo>
                  <a:cubicBezTo>
                    <a:pt x="91" y="3"/>
                    <a:pt x="90" y="3"/>
                    <a:pt x="90" y="3"/>
                  </a:cubicBezTo>
                  <a:cubicBezTo>
                    <a:pt x="51" y="20"/>
                    <a:pt x="19" y="51"/>
                    <a:pt x="2" y="93"/>
                  </a:cubicBezTo>
                  <a:cubicBezTo>
                    <a:pt x="2" y="93"/>
                    <a:pt x="2" y="93"/>
                    <a:pt x="2" y="93"/>
                  </a:cubicBezTo>
                  <a:cubicBezTo>
                    <a:pt x="0" y="99"/>
                    <a:pt x="2" y="105"/>
                    <a:pt x="8" y="107"/>
                  </a:cubicBezTo>
                  <a:cubicBezTo>
                    <a:pt x="13" y="109"/>
                    <a:pt x="19" y="106"/>
                    <a:pt x="21" y="101"/>
                  </a:cubicBezTo>
                  <a:cubicBezTo>
                    <a:pt x="21" y="101"/>
                    <a:pt x="21" y="101"/>
                    <a:pt x="21" y="101"/>
                  </a:cubicBezTo>
                  <a:cubicBezTo>
                    <a:pt x="36" y="64"/>
                    <a:pt x="65" y="36"/>
                    <a:pt x="99" y="22"/>
                  </a:cubicBezTo>
                  <a:cubicBezTo>
                    <a:pt x="104" y="19"/>
                    <a:pt x="107" y="13"/>
                    <a:pt x="10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6437313" y="-565150"/>
              <a:ext cx="568325" cy="579438"/>
            </a:xfrm>
            <a:custGeom>
              <a:avLst/>
              <a:gdLst>
                <a:gd name="T0" fmla="*/ 149 w 151"/>
                <a:gd name="T1" fmla="*/ 8 h 154"/>
                <a:gd name="T2" fmla="*/ 135 w 151"/>
                <a:gd name="T3" fmla="*/ 2 h 154"/>
                <a:gd name="T4" fmla="*/ 134 w 151"/>
                <a:gd name="T5" fmla="*/ 3 h 154"/>
                <a:gd name="T6" fmla="*/ 2 w 151"/>
                <a:gd name="T7" fmla="*/ 138 h 154"/>
                <a:gd name="T8" fmla="*/ 8 w 151"/>
                <a:gd name="T9" fmla="*/ 152 h 154"/>
                <a:gd name="T10" fmla="*/ 21 w 151"/>
                <a:gd name="T11" fmla="*/ 146 h 154"/>
                <a:gd name="T12" fmla="*/ 143 w 151"/>
                <a:gd name="T13" fmla="*/ 21 h 154"/>
                <a:gd name="T14" fmla="*/ 149 w 151"/>
                <a:gd name="T15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154">
                  <a:moveTo>
                    <a:pt x="149" y="8"/>
                  </a:moveTo>
                  <a:cubicBezTo>
                    <a:pt x="146" y="2"/>
                    <a:pt x="140" y="0"/>
                    <a:pt x="135" y="2"/>
                  </a:cubicBezTo>
                  <a:cubicBezTo>
                    <a:pt x="135" y="2"/>
                    <a:pt x="135" y="2"/>
                    <a:pt x="134" y="3"/>
                  </a:cubicBezTo>
                  <a:cubicBezTo>
                    <a:pt x="76" y="28"/>
                    <a:pt x="27" y="75"/>
                    <a:pt x="2" y="138"/>
                  </a:cubicBezTo>
                  <a:cubicBezTo>
                    <a:pt x="0" y="144"/>
                    <a:pt x="2" y="150"/>
                    <a:pt x="8" y="152"/>
                  </a:cubicBezTo>
                  <a:cubicBezTo>
                    <a:pt x="13" y="154"/>
                    <a:pt x="19" y="152"/>
                    <a:pt x="21" y="146"/>
                  </a:cubicBezTo>
                  <a:cubicBezTo>
                    <a:pt x="45" y="88"/>
                    <a:pt x="90" y="44"/>
                    <a:pt x="143" y="21"/>
                  </a:cubicBezTo>
                  <a:cubicBezTo>
                    <a:pt x="148" y="19"/>
                    <a:pt x="151" y="13"/>
                    <a:pt x="1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9" name="Freeform 45"/>
            <p:cNvSpPr>
              <a:spLocks/>
            </p:cNvSpPr>
            <p:nvPr/>
          </p:nvSpPr>
          <p:spPr bwMode="auto">
            <a:xfrm>
              <a:off x="6580188" y="-422275"/>
              <a:ext cx="485775" cy="496888"/>
            </a:xfrm>
            <a:custGeom>
              <a:avLst/>
              <a:gdLst>
                <a:gd name="T0" fmla="*/ 122 w 129"/>
                <a:gd name="T1" fmla="*/ 21 h 132"/>
                <a:gd name="T2" fmla="*/ 127 w 129"/>
                <a:gd name="T3" fmla="*/ 8 h 132"/>
                <a:gd name="T4" fmla="*/ 113 w 129"/>
                <a:gd name="T5" fmla="*/ 2 h 132"/>
                <a:gd name="T6" fmla="*/ 113 w 129"/>
                <a:gd name="T7" fmla="*/ 3 h 132"/>
                <a:gd name="T8" fmla="*/ 2 w 129"/>
                <a:gd name="T9" fmla="*/ 116 h 132"/>
                <a:gd name="T10" fmla="*/ 8 w 129"/>
                <a:gd name="T11" fmla="*/ 129 h 132"/>
                <a:gd name="T12" fmla="*/ 22 w 129"/>
                <a:gd name="T13" fmla="*/ 124 h 132"/>
                <a:gd name="T14" fmla="*/ 122 w 129"/>
                <a:gd name="T15" fmla="*/ 21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9" h="132">
                  <a:moveTo>
                    <a:pt x="122" y="21"/>
                  </a:moveTo>
                  <a:cubicBezTo>
                    <a:pt x="127" y="19"/>
                    <a:pt x="129" y="13"/>
                    <a:pt x="127" y="8"/>
                  </a:cubicBezTo>
                  <a:cubicBezTo>
                    <a:pt x="125" y="2"/>
                    <a:pt x="119" y="0"/>
                    <a:pt x="113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64" y="24"/>
                    <a:pt x="24" y="63"/>
                    <a:pt x="2" y="116"/>
                  </a:cubicBezTo>
                  <a:cubicBezTo>
                    <a:pt x="0" y="121"/>
                    <a:pt x="3" y="127"/>
                    <a:pt x="8" y="129"/>
                  </a:cubicBezTo>
                  <a:cubicBezTo>
                    <a:pt x="14" y="132"/>
                    <a:pt x="20" y="129"/>
                    <a:pt x="22" y="124"/>
                  </a:cubicBezTo>
                  <a:cubicBezTo>
                    <a:pt x="41" y="76"/>
                    <a:pt x="78" y="40"/>
                    <a:pt x="12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  <p:grpSp>
        <p:nvGrpSpPr>
          <p:cNvPr id="90" name="Group 104"/>
          <p:cNvGrpSpPr/>
          <p:nvPr/>
        </p:nvGrpSpPr>
        <p:grpSpPr>
          <a:xfrm>
            <a:off x="5286440" y="3143295"/>
            <a:ext cx="1549965" cy="1549965"/>
            <a:chOff x="6964641" y="2706230"/>
            <a:chExt cx="1620000" cy="1620000"/>
          </a:xfrm>
        </p:grpSpPr>
        <p:sp>
          <p:nvSpPr>
            <p:cNvPr id="91" name="Oval 105"/>
            <p:cNvSpPr>
              <a:spLocks noChangeAspect="1" noChangeArrowheads="1"/>
            </p:cNvSpPr>
            <p:nvPr/>
          </p:nvSpPr>
          <p:spPr bwMode="auto">
            <a:xfrm flipV="1">
              <a:off x="6964641" y="2706230"/>
              <a:ext cx="1620000" cy="1620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2" name="Oval 106"/>
            <p:cNvSpPr>
              <a:spLocks noChangeAspect="1" noChangeArrowheads="1"/>
            </p:cNvSpPr>
            <p:nvPr/>
          </p:nvSpPr>
          <p:spPr bwMode="auto">
            <a:xfrm flipV="1">
              <a:off x="7084503" y="2832230"/>
              <a:ext cx="1368000" cy="1368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  <p:grpSp>
        <p:nvGrpSpPr>
          <p:cNvPr id="93" name="Group 107"/>
          <p:cNvGrpSpPr/>
          <p:nvPr/>
        </p:nvGrpSpPr>
        <p:grpSpPr>
          <a:xfrm>
            <a:off x="5665789" y="3477999"/>
            <a:ext cx="779521" cy="833892"/>
            <a:chOff x="7148350" y="5290017"/>
            <a:chExt cx="271233" cy="269186"/>
          </a:xfrm>
          <a:solidFill>
            <a:schemeClr val="accent5"/>
          </a:solidFill>
        </p:grpSpPr>
        <p:sp>
          <p:nvSpPr>
            <p:cNvPr id="94" name="Freeform 921"/>
            <p:cNvSpPr>
              <a:spLocks/>
            </p:cNvSpPr>
            <p:nvPr/>
          </p:nvSpPr>
          <p:spPr bwMode="auto">
            <a:xfrm>
              <a:off x="7309395" y="5424609"/>
              <a:ext cx="28253" cy="106553"/>
            </a:xfrm>
            <a:custGeom>
              <a:avLst/>
              <a:gdLst>
                <a:gd name="T0" fmla="*/ 9 w 19"/>
                <a:gd name="T1" fmla="*/ 73 h 73"/>
                <a:gd name="T2" fmla="*/ 0 w 19"/>
                <a:gd name="T3" fmla="*/ 64 h 73"/>
                <a:gd name="T4" fmla="*/ 0 w 19"/>
                <a:gd name="T5" fmla="*/ 9 h 73"/>
                <a:gd name="T6" fmla="*/ 9 w 19"/>
                <a:gd name="T7" fmla="*/ 0 h 73"/>
                <a:gd name="T8" fmla="*/ 19 w 19"/>
                <a:gd name="T9" fmla="*/ 9 h 73"/>
                <a:gd name="T10" fmla="*/ 19 w 19"/>
                <a:gd name="T11" fmla="*/ 64 h 73"/>
                <a:gd name="T12" fmla="*/ 9 w 19"/>
                <a:gd name="T13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73">
                  <a:moveTo>
                    <a:pt x="9" y="73"/>
                  </a:moveTo>
                  <a:cubicBezTo>
                    <a:pt x="4" y="73"/>
                    <a:pt x="0" y="69"/>
                    <a:pt x="0" y="6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9" y="69"/>
                    <a:pt x="14" y="73"/>
                    <a:pt x="9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5" name="Freeform 922"/>
            <p:cNvSpPr>
              <a:spLocks/>
            </p:cNvSpPr>
            <p:nvPr/>
          </p:nvSpPr>
          <p:spPr bwMode="auto">
            <a:xfrm>
              <a:off x="7230285" y="5424609"/>
              <a:ext cx="28253" cy="106553"/>
            </a:xfrm>
            <a:custGeom>
              <a:avLst/>
              <a:gdLst>
                <a:gd name="T0" fmla="*/ 9 w 19"/>
                <a:gd name="T1" fmla="*/ 73 h 73"/>
                <a:gd name="T2" fmla="*/ 0 w 19"/>
                <a:gd name="T3" fmla="*/ 64 h 73"/>
                <a:gd name="T4" fmla="*/ 0 w 19"/>
                <a:gd name="T5" fmla="*/ 9 h 73"/>
                <a:gd name="T6" fmla="*/ 9 w 19"/>
                <a:gd name="T7" fmla="*/ 0 h 73"/>
                <a:gd name="T8" fmla="*/ 19 w 19"/>
                <a:gd name="T9" fmla="*/ 9 h 73"/>
                <a:gd name="T10" fmla="*/ 19 w 19"/>
                <a:gd name="T11" fmla="*/ 64 h 73"/>
                <a:gd name="T12" fmla="*/ 9 w 19"/>
                <a:gd name="T13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73">
                  <a:moveTo>
                    <a:pt x="9" y="73"/>
                  </a:moveTo>
                  <a:cubicBezTo>
                    <a:pt x="4" y="73"/>
                    <a:pt x="0" y="69"/>
                    <a:pt x="0" y="6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9" y="69"/>
                    <a:pt x="14" y="73"/>
                    <a:pt x="9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6" name="Freeform 923"/>
            <p:cNvSpPr>
              <a:spLocks/>
            </p:cNvSpPr>
            <p:nvPr/>
          </p:nvSpPr>
          <p:spPr bwMode="auto">
            <a:xfrm>
              <a:off x="7269840" y="5449846"/>
              <a:ext cx="28253" cy="109357"/>
            </a:xfrm>
            <a:custGeom>
              <a:avLst/>
              <a:gdLst>
                <a:gd name="T0" fmla="*/ 9 w 18"/>
                <a:gd name="T1" fmla="*/ 74 h 74"/>
                <a:gd name="T2" fmla="*/ 0 w 18"/>
                <a:gd name="T3" fmla="*/ 65 h 74"/>
                <a:gd name="T4" fmla="*/ 0 w 18"/>
                <a:gd name="T5" fmla="*/ 9 h 74"/>
                <a:gd name="T6" fmla="*/ 9 w 18"/>
                <a:gd name="T7" fmla="*/ 0 h 74"/>
                <a:gd name="T8" fmla="*/ 18 w 18"/>
                <a:gd name="T9" fmla="*/ 9 h 74"/>
                <a:gd name="T10" fmla="*/ 18 w 18"/>
                <a:gd name="T11" fmla="*/ 65 h 74"/>
                <a:gd name="T12" fmla="*/ 9 w 18"/>
                <a:gd name="T1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74">
                  <a:moveTo>
                    <a:pt x="9" y="74"/>
                  </a:moveTo>
                  <a:cubicBezTo>
                    <a:pt x="4" y="74"/>
                    <a:pt x="0" y="70"/>
                    <a:pt x="0" y="65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65"/>
                    <a:pt x="18" y="65"/>
                    <a:pt x="18" y="65"/>
                  </a:cubicBezTo>
                  <a:cubicBezTo>
                    <a:pt x="18" y="70"/>
                    <a:pt x="14" y="74"/>
                    <a:pt x="9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7" name="Freeform 924"/>
            <p:cNvSpPr>
              <a:spLocks/>
            </p:cNvSpPr>
            <p:nvPr/>
          </p:nvSpPr>
          <p:spPr bwMode="auto">
            <a:xfrm>
              <a:off x="7148350" y="5290017"/>
              <a:ext cx="271233" cy="187870"/>
            </a:xfrm>
            <a:custGeom>
              <a:avLst/>
              <a:gdLst>
                <a:gd name="T0" fmla="*/ 37 w 184"/>
                <a:gd name="T1" fmla="*/ 129 h 129"/>
                <a:gd name="T2" fmla="*/ 0 w 184"/>
                <a:gd name="T3" fmla="*/ 92 h 129"/>
                <a:gd name="T4" fmla="*/ 28 w 184"/>
                <a:gd name="T5" fmla="*/ 56 h 129"/>
                <a:gd name="T6" fmla="*/ 28 w 184"/>
                <a:gd name="T7" fmla="*/ 55 h 129"/>
                <a:gd name="T8" fmla="*/ 83 w 184"/>
                <a:gd name="T9" fmla="*/ 0 h 129"/>
                <a:gd name="T10" fmla="*/ 135 w 184"/>
                <a:gd name="T11" fmla="*/ 37 h 129"/>
                <a:gd name="T12" fmla="*/ 184 w 184"/>
                <a:gd name="T13" fmla="*/ 83 h 129"/>
                <a:gd name="T14" fmla="*/ 150 w 184"/>
                <a:gd name="T15" fmla="*/ 127 h 129"/>
                <a:gd name="T16" fmla="*/ 139 w 184"/>
                <a:gd name="T17" fmla="*/ 121 h 129"/>
                <a:gd name="T18" fmla="*/ 145 w 184"/>
                <a:gd name="T19" fmla="*/ 109 h 129"/>
                <a:gd name="T20" fmla="*/ 165 w 184"/>
                <a:gd name="T21" fmla="*/ 83 h 129"/>
                <a:gd name="T22" fmla="*/ 138 w 184"/>
                <a:gd name="T23" fmla="*/ 55 h 129"/>
                <a:gd name="T24" fmla="*/ 130 w 184"/>
                <a:gd name="T25" fmla="*/ 56 h 129"/>
                <a:gd name="T26" fmla="*/ 120 w 184"/>
                <a:gd name="T27" fmla="*/ 59 h 129"/>
                <a:gd name="T28" fmla="*/ 119 w 184"/>
                <a:gd name="T29" fmla="*/ 49 h 129"/>
                <a:gd name="T30" fmla="*/ 83 w 184"/>
                <a:gd name="T31" fmla="*/ 18 h 129"/>
                <a:gd name="T32" fmla="*/ 46 w 184"/>
                <a:gd name="T33" fmla="*/ 55 h 129"/>
                <a:gd name="T34" fmla="*/ 47 w 184"/>
                <a:gd name="T35" fmla="*/ 63 h 129"/>
                <a:gd name="T36" fmla="*/ 49 w 184"/>
                <a:gd name="T37" fmla="*/ 74 h 129"/>
                <a:gd name="T38" fmla="*/ 36 w 184"/>
                <a:gd name="T39" fmla="*/ 73 h 129"/>
                <a:gd name="T40" fmla="*/ 18 w 184"/>
                <a:gd name="T41" fmla="*/ 92 h 129"/>
                <a:gd name="T42" fmla="*/ 37 w 184"/>
                <a:gd name="T43" fmla="*/ 110 h 129"/>
                <a:gd name="T44" fmla="*/ 46 w 184"/>
                <a:gd name="T45" fmla="*/ 119 h 129"/>
                <a:gd name="T46" fmla="*/ 37 w 184"/>
                <a:gd name="T4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4" h="129">
                  <a:moveTo>
                    <a:pt x="37" y="129"/>
                  </a:moveTo>
                  <a:cubicBezTo>
                    <a:pt x="16" y="129"/>
                    <a:pt x="0" y="112"/>
                    <a:pt x="0" y="92"/>
                  </a:cubicBezTo>
                  <a:cubicBezTo>
                    <a:pt x="0" y="75"/>
                    <a:pt x="12" y="60"/>
                    <a:pt x="28" y="56"/>
                  </a:cubicBezTo>
                  <a:cubicBezTo>
                    <a:pt x="28" y="56"/>
                    <a:pt x="28" y="56"/>
                    <a:pt x="28" y="55"/>
                  </a:cubicBezTo>
                  <a:cubicBezTo>
                    <a:pt x="28" y="25"/>
                    <a:pt x="52" y="0"/>
                    <a:pt x="83" y="0"/>
                  </a:cubicBezTo>
                  <a:cubicBezTo>
                    <a:pt x="106" y="0"/>
                    <a:pt x="127" y="15"/>
                    <a:pt x="135" y="37"/>
                  </a:cubicBezTo>
                  <a:cubicBezTo>
                    <a:pt x="162" y="35"/>
                    <a:pt x="184" y="56"/>
                    <a:pt x="184" y="83"/>
                  </a:cubicBezTo>
                  <a:cubicBezTo>
                    <a:pt x="184" y="103"/>
                    <a:pt x="170" y="121"/>
                    <a:pt x="150" y="127"/>
                  </a:cubicBezTo>
                  <a:cubicBezTo>
                    <a:pt x="145" y="128"/>
                    <a:pt x="140" y="125"/>
                    <a:pt x="139" y="121"/>
                  </a:cubicBezTo>
                  <a:cubicBezTo>
                    <a:pt x="137" y="116"/>
                    <a:pt x="140" y="111"/>
                    <a:pt x="145" y="109"/>
                  </a:cubicBezTo>
                  <a:cubicBezTo>
                    <a:pt x="157" y="106"/>
                    <a:pt x="165" y="95"/>
                    <a:pt x="165" y="83"/>
                  </a:cubicBezTo>
                  <a:cubicBezTo>
                    <a:pt x="165" y="68"/>
                    <a:pt x="153" y="55"/>
                    <a:pt x="138" y="55"/>
                  </a:cubicBezTo>
                  <a:cubicBezTo>
                    <a:pt x="136" y="55"/>
                    <a:pt x="133" y="56"/>
                    <a:pt x="130" y="56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6" y="31"/>
                    <a:pt x="101" y="18"/>
                    <a:pt x="83" y="18"/>
                  </a:cubicBezTo>
                  <a:cubicBezTo>
                    <a:pt x="62" y="18"/>
                    <a:pt x="46" y="35"/>
                    <a:pt x="46" y="55"/>
                  </a:cubicBezTo>
                  <a:cubicBezTo>
                    <a:pt x="46" y="58"/>
                    <a:pt x="46" y="60"/>
                    <a:pt x="47" y="63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27" y="74"/>
                    <a:pt x="18" y="82"/>
                    <a:pt x="18" y="92"/>
                  </a:cubicBezTo>
                  <a:cubicBezTo>
                    <a:pt x="18" y="102"/>
                    <a:pt x="27" y="110"/>
                    <a:pt x="37" y="110"/>
                  </a:cubicBezTo>
                  <a:cubicBezTo>
                    <a:pt x="42" y="110"/>
                    <a:pt x="46" y="114"/>
                    <a:pt x="46" y="119"/>
                  </a:cubicBezTo>
                  <a:cubicBezTo>
                    <a:pt x="46" y="125"/>
                    <a:pt x="42" y="129"/>
                    <a:pt x="37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6539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65376" y="2853770"/>
            <a:ext cx="66479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solidFill>
                  <a:schemeClr val="accent1"/>
                </a:solidFill>
                <a:latin typeface="+mj-ea"/>
                <a:ea typeface="+mj-ea"/>
              </a:rPr>
              <a:t>感谢您的聆听！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65376" y="3977986"/>
            <a:ext cx="5545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适用于年终总结、工作汇报、新年计划、述职报告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PPT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模板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902172" y="1965054"/>
            <a:ext cx="1364903" cy="367773"/>
          </a:xfrm>
          <a:custGeom>
            <a:avLst/>
            <a:gdLst/>
            <a:ahLst/>
            <a:cxnLst/>
            <a:rect l="l" t="t" r="r" b="b"/>
            <a:pathLst>
              <a:path w="1364903" h="367773">
                <a:moveTo>
                  <a:pt x="1132210" y="70005"/>
                </a:moveTo>
                <a:lnTo>
                  <a:pt x="1132210" y="297768"/>
                </a:lnTo>
                <a:lnTo>
                  <a:pt x="1289968" y="297768"/>
                </a:lnTo>
                <a:lnTo>
                  <a:pt x="1289968" y="70005"/>
                </a:lnTo>
                <a:close/>
                <a:moveTo>
                  <a:pt x="417835" y="70005"/>
                </a:moveTo>
                <a:lnTo>
                  <a:pt x="417835" y="297768"/>
                </a:lnTo>
                <a:lnTo>
                  <a:pt x="575593" y="297768"/>
                </a:lnTo>
                <a:lnTo>
                  <a:pt x="575593" y="70005"/>
                </a:lnTo>
                <a:close/>
                <a:moveTo>
                  <a:pt x="1057275" y="0"/>
                </a:moveTo>
                <a:lnTo>
                  <a:pt x="1364903" y="0"/>
                </a:lnTo>
                <a:lnTo>
                  <a:pt x="1364903" y="367773"/>
                </a:lnTo>
                <a:lnTo>
                  <a:pt x="1057275" y="367773"/>
                </a:lnTo>
                <a:close/>
                <a:moveTo>
                  <a:pt x="704850" y="0"/>
                </a:moveTo>
                <a:lnTo>
                  <a:pt x="1002618" y="0"/>
                </a:lnTo>
                <a:lnTo>
                  <a:pt x="1002618" y="70005"/>
                </a:lnTo>
                <a:lnTo>
                  <a:pt x="780771" y="70005"/>
                </a:lnTo>
                <a:lnTo>
                  <a:pt x="780771" y="297768"/>
                </a:lnTo>
                <a:lnTo>
                  <a:pt x="930641" y="297768"/>
                </a:lnTo>
                <a:lnTo>
                  <a:pt x="930641" y="216917"/>
                </a:lnTo>
                <a:lnTo>
                  <a:pt x="831057" y="216917"/>
                </a:lnTo>
                <a:lnTo>
                  <a:pt x="831057" y="145926"/>
                </a:lnTo>
                <a:lnTo>
                  <a:pt x="1006562" y="145926"/>
                </a:lnTo>
                <a:lnTo>
                  <a:pt x="1006562" y="367773"/>
                </a:lnTo>
                <a:lnTo>
                  <a:pt x="704850" y="367773"/>
                </a:lnTo>
                <a:close/>
                <a:moveTo>
                  <a:pt x="342900" y="0"/>
                </a:moveTo>
                <a:lnTo>
                  <a:pt x="650528" y="0"/>
                </a:lnTo>
                <a:lnTo>
                  <a:pt x="650528" y="367773"/>
                </a:lnTo>
                <a:lnTo>
                  <a:pt x="342900" y="367773"/>
                </a:lnTo>
                <a:close/>
                <a:moveTo>
                  <a:pt x="0" y="0"/>
                </a:moveTo>
                <a:lnTo>
                  <a:pt x="76907" y="0"/>
                </a:lnTo>
                <a:lnTo>
                  <a:pt x="76907" y="297768"/>
                </a:lnTo>
                <a:lnTo>
                  <a:pt x="295796" y="297768"/>
                </a:lnTo>
                <a:lnTo>
                  <a:pt x="295796" y="367773"/>
                </a:lnTo>
                <a:lnTo>
                  <a:pt x="0" y="367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4000" spc="-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504" y="3092726"/>
            <a:ext cx="2401604" cy="3765274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411" y="501602"/>
            <a:ext cx="4851504" cy="4907394"/>
          </a:xfrm>
          <a:prstGeom prst="rect">
            <a:avLst/>
          </a:prstGeom>
        </p:spPr>
      </p:pic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BA109544-6B52-469F-B393-81C457C9E773}"/>
              </a:ext>
            </a:extLst>
          </p:cNvPr>
          <p:cNvSpPr/>
          <p:nvPr/>
        </p:nvSpPr>
        <p:spPr>
          <a:xfrm>
            <a:off x="922787" y="4728852"/>
            <a:ext cx="2063694" cy="52322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汇报人：千库网</a:t>
            </a:r>
            <a:endParaRPr lang="en-US" altLang="zh-CN" sz="1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汇报时间：</a:t>
            </a:r>
            <a:r>
              <a:rPr lang="en-US" altLang="zh-CN" sz="1400" b="1" dirty="0">
                <a:solidFill>
                  <a:schemeClr val="bg1"/>
                </a:solidFill>
                <a:latin typeface="+mn-ea"/>
              </a:rPr>
              <a:t>XX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年</a:t>
            </a:r>
            <a:r>
              <a:rPr lang="en-US" altLang="zh-CN" sz="1400" b="1" dirty="0">
                <a:solidFill>
                  <a:schemeClr val="bg1"/>
                </a:solidFill>
                <a:latin typeface="+mn-ea"/>
              </a:rPr>
              <a:t>X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月</a:t>
            </a:r>
          </a:p>
        </p:txBody>
      </p:sp>
    </p:spTree>
    <p:extLst>
      <p:ext uri="{BB962C8B-B14F-4D97-AF65-F5344CB8AC3E}">
        <p14:creationId xmlns:p14="http://schemas.microsoft.com/office/powerpoint/2010/main" val="4140257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3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1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2.22222E-6 L -1.45833E-6 0.07361 " pathEditMode="relative" rAng="0" ptsTypes="AA">
                                      <p:cBhvr>
                                        <p:cTn id="39" dur="1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4" grpId="0" animBg="1"/>
      <p:bldP spid="12" grpId="0" animBg="1"/>
      <p:bldP spid="12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10" name="矩形 9"/>
          <p:cNvSpPr/>
          <p:nvPr/>
        </p:nvSpPr>
        <p:spPr>
          <a:xfrm>
            <a:off x="10641101" y="5588362"/>
            <a:ext cx="263163" cy="26316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095999" y="1954711"/>
            <a:ext cx="4932362" cy="3526972"/>
          </a:xfrm>
          <a:prstGeom prst="rect">
            <a:avLst/>
          </a:prstGeom>
          <a:blipFill dpi="0"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163636" y="1954711"/>
            <a:ext cx="4932363" cy="3526972"/>
          </a:xfrm>
          <a:prstGeom prst="rect">
            <a:avLst/>
          </a:pr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8609" tIns="69987" rIns="69987" bIns="69989" numCol="1" spcCol="1270" anchor="ctr" anchorCtr="0">
            <a:noAutofit/>
          </a:bodyPr>
          <a:lstStyle/>
          <a:p>
            <a:endParaRPr lang="zh-CN" altLang="en-US">
              <a:solidFill>
                <a:schemeClr val="dk1">
                  <a:hueOff val="0"/>
                  <a:satOff val="0"/>
                  <a:lumOff val="0"/>
                  <a:alphaOff val="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771459" y="5224780"/>
            <a:ext cx="513806" cy="51380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6"/>
          <p:cNvSpPr txBox="1"/>
          <p:nvPr/>
        </p:nvSpPr>
        <p:spPr>
          <a:xfrm>
            <a:off x="1675093" y="3079906"/>
            <a:ext cx="403364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2">
                    <a:lumMod val="50000"/>
                  </a:schemeClr>
                </a:solidFill>
                <a:latin typeface="Campton Light DEMO" panose="00000500000000000000" pitchFamily="50" charset="0"/>
                <a:cs typeface="Lato Light"/>
              </a:defRPr>
            </a:lvl1pPr>
          </a:lstStyle>
          <a:p>
            <a:r>
              <a:rPr lang="zh-CN" altLang="en-US" dirty="0">
                <a:solidFill>
                  <a:schemeClr val="tx2"/>
                </a:solidFill>
              </a:rPr>
              <a:t>我们长期为客户提供专业的</a:t>
            </a:r>
            <a:r>
              <a:rPr lang="en-US" altLang="zh-CN" dirty="0">
                <a:solidFill>
                  <a:schemeClr val="tx2"/>
                </a:solidFill>
              </a:rPr>
              <a:t>PPT</a:t>
            </a:r>
            <a:r>
              <a:rPr lang="zh-CN" altLang="en-US" dirty="0">
                <a:solidFill>
                  <a:schemeClr val="tx2"/>
                </a:solidFill>
              </a:rPr>
              <a:t>策划、设计制作等全程服务，在迈向大数据时代的今天，我们不断发展创新，凭借自身优势和专业化的独特视角，为客户提供优质的</a:t>
            </a:r>
            <a:r>
              <a:rPr lang="en-US" altLang="zh-CN" dirty="0">
                <a:solidFill>
                  <a:schemeClr val="tx2"/>
                </a:solidFill>
              </a:rPr>
              <a:t>PPT</a:t>
            </a:r>
            <a:r>
              <a:rPr lang="zh-CN" altLang="en-US" dirty="0">
                <a:solidFill>
                  <a:schemeClr val="tx2"/>
                </a:solidFill>
              </a:rPr>
              <a:t>服务，助你演绎精彩人生。</a:t>
            </a:r>
            <a:endParaRPr lang="en-US" altLang="zh-CN" dirty="0">
              <a:solidFill>
                <a:schemeClr val="tx2"/>
              </a:solidFill>
            </a:endParaRPr>
          </a:p>
          <a:p>
            <a:endParaRPr lang="en-US" altLang="zh-CN" dirty="0">
              <a:solidFill>
                <a:schemeClr val="tx2"/>
              </a:solidFill>
            </a:endParaRPr>
          </a:p>
          <a:p>
            <a:r>
              <a:rPr lang="zh-CN" altLang="en-US" dirty="0">
                <a:solidFill>
                  <a:schemeClr val="tx2"/>
                </a:solidFill>
              </a:rPr>
              <a:t>我们长期为客户提供专业的</a:t>
            </a:r>
            <a:r>
              <a:rPr lang="en-US" altLang="zh-CN" dirty="0">
                <a:solidFill>
                  <a:schemeClr val="tx2"/>
                </a:solidFill>
              </a:rPr>
              <a:t>PPT</a:t>
            </a:r>
            <a:r>
              <a:rPr lang="zh-CN" altLang="en-US" dirty="0">
                <a:solidFill>
                  <a:schemeClr val="tx2"/>
                </a:solidFill>
              </a:rPr>
              <a:t>策划、设计制作等全程服务，为客户提供优质的</a:t>
            </a:r>
            <a:r>
              <a:rPr lang="en-US" altLang="zh-CN" dirty="0">
                <a:solidFill>
                  <a:schemeClr val="tx2"/>
                </a:solidFill>
              </a:rPr>
              <a:t>PPT</a:t>
            </a:r>
            <a:r>
              <a:rPr lang="zh-CN" altLang="en-US" dirty="0">
                <a:solidFill>
                  <a:schemeClr val="tx2"/>
                </a:solidFill>
              </a:rPr>
              <a:t>服务，助你演绎精彩人生。</a:t>
            </a:r>
          </a:p>
        </p:txBody>
      </p:sp>
      <p:sp>
        <p:nvSpPr>
          <p:cNvPr id="15" name="文本占位符 14"/>
          <p:cNvSpPr txBox="1">
            <a:spLocks/>
          </p:cNvSpPr>
          <p:nvPr/>
        </p:nvSpPr>
        <p:spPr>
          <a:xfrm>
            <a:off x="1675092" y="2499670"/>
            <a:ext cx="3619500" cy="646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这里输入公司名称</a:t>
            </a:r>
          </a:p>
        </p:txBody>
      </p:sp>
    </p:spTree>
    <p:extLst>
      <p:ext uri="{BB962C8B-B14F-4D97-AF65-F5344CB8AC3E}">
        <p14:creationId xmlns:p14="http://schemas.microsoft.com/office/powerpoint/2010/main" val="3701485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5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7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700"/>
                            </p:stCondLst>
                            <p:childTnLst>
                              <p:par>
                                <p:cTn id="3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1138511" y="2198705"/>
            <a:ext cx="2453263" cy="3554124"/>
            <a:chOff x="1138511" y="2198705"/>
            <a:chExt cx="2453263" cy="3554124"/>
          </a:xfrm>
        </p:grpSpPr>
        <p:sp>
          <p:nvSpPr>
            <p:cNvPr id="4" name="Rectangle 8"/>
            <p:cNvSpPr/>
            <p:nvPr/>
          </p:nvSpPr>
          <p:spPr>
            <a:xfrm>
              <a:off x="1138511" y="2406577"/>
              <a:ext cx="2453263" cy="3346252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5" name="Trapezoid 10@|1FFC:3506772|FBC:16777215|LFC:16777215|LBC:16777215"/>
            <p:cNvSpPr/>
            <p:nvPr/>
          </p:nvSpPr>
          <p:spPr>
            <a:xfrm>
              <a:off x="1617306" y="2199549"/>
              <a:ext cx="1495673" cy="207873"/>
            </a:xfrm>
            <a:prstGeom prst="trapezoid">
              <a:avLst>
                <a:gd name="adj" fmla="val 67927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6" name="Pentagon 9@|1FFC:4308095|FBC:16777215|LFC:16777215|LBC:16777215"/>
            <p:cNvSpPr/>
            <p:nvPr/>
          </p:nvSpPr>
          <p:spPr>
            <a:xfrm rot="5400000">
              <a:off x="1868356" y="2087081"/>
              <a:ext cx="993572" cy="1216819"/>
            </a:xfrm>
            <a:prstGeom prst="homePlate">
              <a:avLst>
                <a:gd name="adj" fmla="val 3172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8" name="Freeform 62"/>
            <p:cNvSpPr>
              <a:spLocks noChangeAspect="1" noEditPoints="1"/>
            </p:cNvSpPr>
            <p:nvPr/>
          </p:nvSpPr>
          <p:spPr bwMode="auto">
            <a:xfrm>
              <a:off x="2104733" y="2403989"/>
              <a:ext cx="520819" cy="524983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endParaRPr lang="en-US" sz="3190">
                <a:solidFill>
                  <a:schemeClr val="accent4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696038" y="2198705"/>
            <a:ext cx="2453263" cy="3554124"/>
            <a:chOff x="3696038" y="2198705"/>
            <a:chExt cx="2453263" cy="3554124"/>
          </a:xfrm>
        </p:grpSpPr>
        <p:sp>
          <p:nvSpPr>
            <p:cNvPr id="10" name="Rectangle 15"/>
            <p:cNvSpPr/>
            <p:nvPr/>
          </p:nvSpPr>
          <p:spPr>
            <a:xfrm>
              <a:off x="3696038" y="2406577"/>
              <a:ext cx="2453263" cy="3346252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11" name="Trapezoid 17@|1FFC:1137349|FBC:16777215|LFC:16777215|LBC:16777215"/>
            <p:cNvSpPr/>
            <p:nvPr/>
          </p:nvSpPr>
          <p:spPr>
            <a:xfrm>
              <a:off x="4174833" y="2199549"/>
              <a:ext cx="1495673" cy="207873"/>
            </a:xfrm>
            <a:prstGeom prst="trapezoid">
              <a:avLst>
                <a:gd name="adj" fmla="val 67927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12" name="Pentagon 18@|1FFC:1554685|FBC:16777215|LFC:16777215|LBC:16777215"/>
            <p:cNvSpPr/>
            <p:nvPr/>
          </p:nvSpPr>
          <p:spPr>
            <a:xfrm rot="5400000">
              <a:off x="4425883" y="2087081"/>
              <a:ext cx="993572" cy="1216819"/>
            </a:xfrm>
            <a:prstGeom prst="homePlate">
              <a:avLst>
                <a:gd name="adj" fmla="val 3172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13" name="Freeform 245"/>
            <p:cNvSpPr>
              <a:spLocks noChangeAspect="1"/>
            </p:cNvSpPr>
            <p:nvPr/>
          </p:nvSpPr>
          <p:spPr bwMode="auto">
            <a:xfrm>
              <a:off x="4666428" y="2410240"/>
              <a:ext cx="512482" cy="512482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endParaRPr lang="en-US" sz="3190">
                <a:solidFill>
                  <a:schemeClr val="accent4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253565" y="2198705"/>
            <a:ext cx="2453263" cy="3554124"/>
            <a:chOff x="6253565" y="2198705"/>
            <a:chExt cx="2453263" cy="3554124"/>
          </a:xfrm>
        </p:grpSpPr>
        <p:sp>
          <p:nvSpPr>
            <p:cNvPr id="15" name="Rectangle 21"/>
            <p:cNvSpPr/>
            <p:nvPr/>
          </p:nvSpPr>
          <p:spPr>
            <a:xfrm>
              <a:off x="6253565" y="2406577"/>
              <a:ext cx="2453263" cy="3346252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16" name="Trapezoid 23@|1FFC:192|FBC:16777215|LFC:16777215|LBC:16777215"/>
            <p:cNvSpPr/>
            <p:nvPr/>
          </p:nvSpPr>
          <p:spPr>
            <a:xfrm>
              <a:off x="6732360" y="2199549"/>
              <a:ext cx="1495673" cy="207873"/>
            </a:xfrm>
            <a:prstGeom prst="trapezoid">
              <a:avLst>
                <a:gd name="adj" fmla="val 67927"/>
              </a:avLst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17" name="Pentagon 24@|1FFC:2381804|FBC:16777215|LFC:16777215|LBC:16777215"/>
            <p:cNvSpPr/>
            <p:nvPr/>
          </p:nvSpPr>
          <p:spPr>
            <a:xfrm rot="5400000">
              <a:off x="6983410" y="2087081"/>
              <a:ext cx="993572" cy="1216819"/>
            </a:xfrm>
            <a:prstGeom prst="homePlate">
              <a:avLst>
                <a:gd name="adj" fmla="val 3172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18" name="Freeform 132"/>
            <p:cNvSpPr>
              <a:spLocks noChangeAspect="1" noEditPoints="1"/>
            </p:cNvSpPr>
            <p:nvPr/>
          </p:nvSpPr>
          <p:spPr bwMode="auto">
            <a:xfrm>
              <a:off x="7175990" y="2375502"/>
              <a:ext cx="608412" cy="581957"/>
            </a:xfrm>
            <a:custGeom>
              <a:avLst/>
              <a:gdLst/>
              <a:ahLst/>
              <a:cxnLst>
                <a:cxn ang="0">
                  <a:pos x="62" y="31"/>
                </a:cxn>
                <a:cxn ang="0">
                  <a:pos x="62" y="31"/>
                </a:cxn>
                <a:cxn ang="0">
                  <a:pos x="54" y="27"/>
                </a:cxn>
                <a:cxn ang="0">
                  <a:pos x="45" y="33"/>
                </a:cxn>
                <a:cxn ang="0">
                  <a:pos x="44" y="35"/>
                </a:cxn>
                <a:cxn ang="0">
                  <a:pos x="43" y="35"/>
                </a:cxn>
                <a:cxn ang="0">
                  <a:pos x="42" y="35"/>
                </a:cxn>
                <a:cxn ang="0">
                  <a:pos x="41" y="33"/>
                </a:cxn>
                <a:cxn ang="0">
                  <a:pos x="32" y="27"/>
                </a:cxn>
                <a:cxn ang="0">
                  <a:pos x="23" y="33"/>
                </a:cxn>
                <a:cxn ang="0">
                  <a:pos x="22" y="35"/>
                </a:cxn>
                <a:cxn ang="0">
                  <a:pos x="21" y="35"/>
                </a:cxn>
                <a:cxn ang="0">
                  <a:pos x="20" y="35"/>
                </a:cxn>
                <a:cxn ang="0">
                  <a:pos x="19" y="33"/>
                </a:cxn>
                <a:cxn ang="0">
                  <a:pos x="10" y="27"/>
                </a:cxn>
                <a:cxn ang="0">
                  <a:pos x="3" y="31"/>
                </a:cxn>
                <a:cxn ang="0">
                  <a:pos x="2" y="31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32" y="7"/>
                </a:cxn>
                <a:cxn ang="0">
                  <a:pos x="64" y="30"/>
                </a:cxn>
                <a:cxn ang="0">
                  <a:pos x="64" y="30"/>
                </a:cxn>
                <a:cxn ang="0">
                  <a:pos x="62" y="31"/>
                </a:cxn>
                <a:cxn ang="0">
                  <a:pos x="34" y="51"/>
                </a:cxn>
                <a:cxn ang="0">
                  <a:pos x="25" y="61"/>
                </a:cxn>
                <a:cxn ang="0">
                  <a:pos x="15" y="51"/>
                </a:cxn>
                <a:cxn ang="0">
                  <a:pos x="17" y="49"/>
                </a:cxn>
                <a:cxn ang="0">
                  <a:pos x="20" y="51"/>
                </a:cxn>
                <a:cxn ang="0">
                  <a:pos x="25" y="56"/>
                </a:cxn>
                <a:cxn ang="0">
                  <a:pos x="30" y="51"/>
                </a:cxn>
                <a:cxn ang="0">
                  <a:pos x="30" y="29"/>
                </a:cxn>
                <a:cxn ang="0">
                  <a:pos x="32" y="29"/>
                </a:cxn>
                <a:cxn ang="0">
                  <a:pos x="34" y="29"/>
                </a:cxn>
                <a:cxn ang="0">
                  <a:pos x="34" y="51"/>
                </a:cxn>
                <a:cxn ang="0">
                  <a:pos x="34" y="6"/>
                </a:cxn>
                <a:cxn ang="0">
                  <a:pos x="32" y="6"/>
                </a:cxn>
                <a:cxn ang="0">
                  <a:pos x="30" y="6"/>
                </a:cxn>
                <a:cxn ang="0">
                  <a:pos x="30" y="3"/>
                </a:cxn>
                <a:cxn ang="0">
                  <a:pos x="32" y="0"/>
                </a:cxn>
                <a:cxn ang="0">
                  <a:pos x="34" y="3"/>
                </a:cxn>
                <a:cxn ang="0">
                  <a:pos x="34" y="6"/>
                </a:cxn>
              </a:cxnLst>
              <a:rect l="0" t="0" r="r" b="b"/>
              <a:pathLst>
                <a:path w="64" h="61">
                  <a:moveTo>
                    <a:pt x="62" y="31"/>
                  </a:moveTo>
                  <a:cubicBezTo>
                    <a:pt x="62" y="31"/>
                    <a:pt x="62" y="31"/>
                    <a:pt x="62" y="31"/>
                  </a:cubicBezTo>
                  <a:cubicBezTo>
                    <a:pt x="59" y="29"/>
                    <a:pt x="57" y="27"/>
                    <a:pt x="54" y="27"/>
                  </a:cubicBezTo>
                  <a:cubicBezTo>
                    <a:pt x="51" y="27"/>
                    <a:pt x="47" y="30"/>
                    <a:pt x="45" y="33"/>
                  </a:cubicBezTo>
                  <a:cubicBezTo>
                    <a:pt x="45" y="33"/>
                    <a:pt x="45" y="34"/>
                    <a:pt x="44" y="35"/>
                  </a:cubicBezTo>
                  <a:cubicBezTo>
                    <a:pt x="44" y="35"/>
                    <a:pt x="44" y="35"/>
                    <a:pt x="43" y="35"/>
                  </a:cubicBezTo>
                  <a:cubicBezTo>
                    <a:pt x="43" y="35"/>
                    <a:pt x="42" y="35"/>
                    <a:pt x="42" y="35"/>
                  </a:cubicBezTo>
                  <a:cubicBezTo>
                    <a:pt x="42" y="34"/>
                    <a:pt x="41" y="33"/>
                    <a:pt x="41" y="33"/>
                  </a:cubicBezTo>
                  <a:cubicBezTo>
                    <a:pt x="39" y="30"/>
                    <a:pt x="36" y="27"/>
                    <a:pt x="32" y="27"/>
                  </a:cubicBezTo>
                  <a:cubicBezTo>
                    <a:pt x="28" y="27"/>
                    <a:pt x="25" y="30"/>
                    <a:pt x="23" y="33"/>
                  </a:cubicBezTo>
                  <a:cubicBezTo>
                    <a:pt x="23" y="33"/>
                    <a:pt x="22" y="34"/>
                    <a:pt x="22" y="35"/>
                  </a:cubicBezTo>
                  <a:cubicBezTo>
                    <a:pt x="22" y="35"/>
                    <a:pt x="22" y="35"/>
                    <a:pt x="21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4"/>
                    <a:pt x="19" y="33"/>
                    <a:pt x="19" y="33"/>
                  </a:cubicBezTo>
                  <a:cubicBezTo>
                    <a:pt x="17" y="30"/>
                    <a:pt x="14" y="27"/>
                    <a:pt x="10" y="27"/>
                  </a:cubicBezTo>
                  <a:cubicBezTo>
                    <a:pt x="7" y="27"/>
                    <a:pt x="5" y="29"/>
                    <a:pt x="3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16"/>
                    <a:pt x="18" y="7"/>
                    <a:pt x="32" y="7"/>
                  </a:cubicBezTo>
                  <a:cubicBezTo>
                    <a:pt x="46" y="7"/>
                    <a:pt x="60" y="16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31"/>
                    <a:pt x="63" y="31"/>
                    <a:pt x="62" y="31"/>
                  </a:cubicBezTo>
                  <a:close/>
                  <a:moveTo>
                    <a:pt x="34" y="51"/>
                  </a:moveTo>
                  <a:cubicBezTo>
                    <a:pt x="34" y="56"/>
                    <a:pt x="30" y="61"/>
                    <a:pt x="25" y="61"/>
                  </a:cubicBezTo>
                  <a:cubicBezTo>
                    <a:pt x="19" y="61"/>
                    <a:pt x="15" y="56"/>
                    <a:pt x="15" y="51"/>
                  </a:cubicBezTo>
                  <a:cubicBezTo>
                    <a:pt x="15" y="50"/>
                    <a:pt x="16" y="49"/>
                    <a:pt x="17" y="49"/>
                  </a:cubicBezTo>
                  <a:cubicBezTo>
                    <a:pt x="19" y="49"/>
                    <a:pt x="20" y="50"/>
                    <a:pt x="20" y="51"/>
                  </a:cubicBezTo>
                  <a:cubicBezTo>
                    <a:pt x="20" y="54"/>
                    <a:pt x="22" y="56"/>
                    <a:pt x="25" y="56"/>
                  </a:cubicBezTo>
                  <a:cubicBezTo>
                    <a:pt x="27" y="56"/>
                    <a:pt x="30" y="54"/>
                    <a:pt x="30" y="51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0" y="29"/>
                    <a:pt x="31" y="29"/>
                    <a:pt x="32" y="29"/>
                  </a:cubicBezTo>
                  <a:cubicBezTo>
                    <a:pt x="33" y="29"/>
                    <a:pt x="34" y="29"/>
                    <a:pt x="34" y="29"/>
                  </a:cubicBezTo>
                  <a:lnTo>
                    <a:pt x="34" y="51"/>
                  </a:lnTo>
                  <a:close/>
                  <a:moveTo>
                    <a:pt x="34" y="6"/>
                  </a:moveTo>
                  <a:cubicBezTo>
                    <a:pt x="34" y="6"/>
                    <a:pt x="33" y="6"/>
                    <a:pt x="32" y="6"/>
                  </a:cubicBezTo>
                  <a:cubicBezTo>
                    <a:pt x="31" y="6"/>
                    <a:pt x="30" y="6"/>
                    <a:pt x="30" y="6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1"/>
                    <a:pt x="31" y="0"/>
                    <a:pt x="32" y="0"/>
                  </a:cubicBezTo>
                  <a:cubicBezTo>
                    <a:pt x="33" y="0"/>
                    <a:pt x="34" y="1"/>
                    <a:pt x="34" y="3"/>
                  </a:cubicBezTo>
                  <a:lnTo>
                    <a:pt x="34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endParaRPr lang="en-US" sz="3190">
                <a:solidFill>
                  <a:schemeClr val="accent4"/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820903" y="2198705"/>
            <a:ext cx="2453263" cy="3554124"/>
            <a:chOff x="8820903" y="2198705"/>
            <a:chExt cx="2453263" cy="3554124"/>
          </a:xfrm>
        </p:grpSpPr>
        <p:sp>
          <p:nvSpPr>
            <p:cNvPr id="20" name="Rectangle 21"/>
            <p:cNvSpPr/>
            <p:nvPr/>
          </p:nvSpPr>
          <p:spPr>
            <a:xfrm>
              <a:off x="8820903" y="2406577"/>
              <a:ext cx="2453263" cy="3346252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21" name="Trapezoid 23@|1FFC:192|FBC:16777215|LFC:16777215|LBC:16777215"/>
            <p:cNvSpPr/>
            <p:nvPr/>
          </p:nvSpPr>
          <p:spPr>
            <a:xfrm>
              <a:off x="9299698" y="2199549"/>
              <a:ext cx="1495673" cy="207873"/>
            </a:xfrm>
            <a:prstGeom prst="trapezoid">
              <a:avLst>
                <a:gd name="adj" fmla="val 6792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22" name="Pentagon 24@|1FFC:2381804|FBC:16777215|LFC:16777215|LBC:16777215"/>
            <p:cNvSpPr/>
            <p:nvPr/>
          </p:nvSpPr>
          <p:spPr>
            <a:xfrm rot="5400000">
              <a:off x="9550748" y="2087081"/>
              <a:ext cx="993572" cy="1216819"/>
            </a:xfrm>
            <a:prstGeom prst="homePlate">
              <a:avLst>
                <a:gd name="adj" fmla="val 3172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190"/>
            </a:p>
          </p:txBody>
        </p:sp>
        <p:sp>
          <p:nvSpPr>
            <p:cNvPr id="23" name="Freeform 132"/>
            <p:cNvSpPr>
              <a:spLocks noChangeAspect="1" noEditPoints="1"/>
            </p:cNvSpPr>
            <p:nvPr/>
          </p:nvSpPr>
          <p:spPr bwMode="auto">
            <a:xfrm>
              <a:off x="9743328" y="2375502"/>
              <a:ext cx="608412" cy="581957"/>
            </a:xfrm>
            <a:custGeom>
              <a:avLst/>
              <a:gdLst/>
              <a:ahLst/>
              <a:cxnLst>
                <a:cxn ang="0">
                  <a:pos x="62" y="31"/>
                </a:cxn>
                <a:cxn ang="0">
                  <a:pos x="62" y="31"/>
                </a:cxn>
                <a:cxn ang="0">
                  <a:pos x="54" y="27"/>
                </a:cxn>
                <a:cxn ang="0">
                  <a:pos x="45" y="33"/>
                </a:cxn>
                <a:cxn ang="0">
                  <a:pos x="44" y="35"/>
                </a:cxn>
                <a:cxn ang="0">
                  <a:pos x="43" y="35"/>
                </a:cxn>
                <a:cxn ang="0">
                  <a:pos x="42" y="35"/>
                </a:cxn>
                <a:cxn ang="0">
                  <a:pos x="41" y="33"/>
                </a:cxn>
                <a:cxn ang="0">
                  <a:pos x="32" y="27"/>
                </a:cxn>
                <a:cxn ang="0">
                  <a:pos x="23" y="33"/>
                </a:cxn>
                <a:cxn ang="0">
                  <a:pos x="22" y="35"/>
                </a:cxn>
                <a:cxn ang="0">
                  <a:pos x="21" y="35"/>
                </a:cxn>
                <a:cxn ang="0">
                  <a:pos x="20" y="35"/>
                </a:cxn>
                <a:cxn ang="0">
                  <a:pos x="19" y="33"/>
                </a:cxn>
                <a:cxn ang="0">
                  <a:pos x="10" y="27"/>
                </a:cxn>
                <a:cxn ang="0">
                  <a:pos x="3" y="31"/>
                </a:cxn>
                <a:cxn ang="0">
                  <a:pos x="2" y="31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32" y="7"/>
                </a:cxn>
                <a:cxn ang="0">
                  <a:pos x="64" y="30"/>
                </a:cxn>
                <a:cxn ang="0">
                  <a:pos x="64" y="30"/>
                </a:cxn>
                <a:cxn ang="0">
                  <a:pos x="62" y="31"/>
                </a:cxn>
                <a:cxn ang="0">
                  <a:pos x="34" y="51"/>
                </a:cxn>
                <a:cxn ang="0">
                  <a:pos x="25" y="61"/>
                </a:cxn>
                <a:cxn ang="0">
                  <a:pos x="15" y="51"/>
                </a:cxn>
                <a:cxn ang="0">
                  <a:pos x="17" y="49"/>
                </a:cxn>
                <a:cxn ang="0">
                  <a:pos x="20" y="51"/>
                </a:cxn>
                <a:cxn ang="0">
                  <a:pos x="25" y="56"/>
                </a:cxn>
                <a:cxn ang="0">
                  <a:pos x="30" y="51"/>
                </a:cxn>
                <a:cxn ang="0">
                  <a:pos x="30" y="29"/>
                </a:cxn>
                <a:cxn ang="0">
                  <a:pos x="32" y="29"/>
                </a:cxn>
                <a:cxn ang="0">
                  <a:pos x="34" y="29"/>
                </a:cxn>
                <a:cxn ang="0">
                  <a:pos x="34" y="51"/>
                </a:cxn>
                <a:cxn ang="0">
                  <a:pos x="34" y="6"/>
                </a:cxn>
                <a:cxn ang="0">
                  <a:pos x="32" y="6"/>
                </a:cxn>
                <a:cxn ang="0">
                  <a:pos x="30" y="6"/>
                </a:cxn>
                <a:cxn ang="0">
                  <a:pos x="30" y="3"/>
                </a:cxn>
                <a:cxn ang="0">
                  <a:pos x="32" y="0"/>
                </a:cxn>
                <a:cxn ang="0">
                  <a:pos x="34" y="3"/>
                </a:cxn>
                <a:cxn ang="0">
                  <a:pos x="34" y="6"/>
                </a:cxn>
              </a:cxnLst>
              <a:rect l="0" t="0" r="r" b="b"/>
              <a:pathLst>
                <a:path w="64" h="61">
                  <a:moveTo>
                    <a:pt x="62" y="31"/>
                  </a:moveTo>
                  <a:cubicBezTo>
                    <a:pt x="62" y="31"/>
                    <a:pt x="62" y="31"/>
                    <a:pt x="62" y="31"/>
                  </a:cubicBezTo>
                  <a:cubicBezTo>
                    <a:pt x="59" y="29"/>
                    <a:pt x="57" y="27"/>
                    <a:pt x="54" y="27"/>
                  </a:cubicBezTo>
                  <a:cubicBezTo>
                    <a:pt x="51" y="27"/>
                    <a:pt x="47" y="30"/>
                    <a:pt x="45" y="33"/>
                  </a:cubicBezTo>
                  <a:cubicBezTo>
                    <a:pt x="45" y="33"/>
                    <a:pt x="45" y="34"/>
                    <a:pt x="44" y="35"/>
                  </a:cubicBezTo>
                  <a:cubicBezTo>
                    <a:pt x="44" y="35"/>
                    <a:pt x="44" y="35"/>
                    <a:pt x="43" y="35"/>
                  </a:cubicBezTo>
                  <a:cubicBezTo>
                    <a:pt x="43" y="35"/>
                    <a:pt x="42" y="35"/>
                    <a:pt x="42" y="35"/>
                  </a:cubicBezTo>
                  <a:cubicBezTo>
                    <a:pt x="42" y="34"/>
                    <a:pt x="41" y="33"/>
                    <a:pt x="41" y="33"/>
                  </a:cubicBezTo>
                  <a:cubicBezTo>
                    <a:pt x="39" y="30"/>
                    <a:pt x="36" y="27"/>
                    <a:pt x="32" y="27"/>
                  </a:cubicBezTo>
                  <a:cubicBezTo>
                    <a:pt x="28" y="27"/>
                    <a:pt x="25" y="30"/>
                    <a:pt x="23" y="33"/>
                  </a:cubicBezTo>
                  <a:cubicBezTo>
                    <a:pt x="23" y="33"/>
                    <a:pt x="22" y="34"/>
                    <a:pt x="22" y="35"/>
                  </a:cubicBezTo>
                  <a:cubicBezTo>
                    <a:pt x="22" y="35"/>
                    <a:pt x="22" y="35"/>
                    <a:pt x="21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4"/>
                    <a:pt x="19" y="33"/>
                    <a:pt x="19" y="33"/>
                  </a:cubicBezTo>
                  <a:cubicBezTo>
                    <a:pt x="17" y="30"/>
                    <a:pt x="14" y="27"/>
                    <a:pt x="10" y="27"/>
                  </a:cubicBezTo>
                  <a:cubicBezTo>
                    <a:pt x="7" y="27"/>
                    <a:pt x="5" y="29"/>
                    <a:pt x="3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16"/>
                    <a:pt x="18" y="7"/>
                    <a:pt x="32" y="7"/>
                  </a:cubicBezTo>
                  <a:cubicBezTo>
                    <a:pt x="46" y="7"/>
                    <a:pt x="60" y="16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31"/>
                    <a:pt x="63" y="31"/>
                    <a:pt x="62" y="31"/>
                  </a:cubicBezTo>
                  <a:close/>
                  <a:moveTo>
                    <a:pt x="34" y="51"/>
                  </a:moveTo>
                  <a:cubicBezTo>
                    <a:pt x="34" y="56"/>
                    <a:pt x="30" y="61"/>
                    <a:pt x="25" y="61"/>
                  </a:cubicBezTo>
                  <a:cubicBezTo>
                    <a:pt x="19" y="61"/>
                    <a:pt x="15" y="56"/>
                    <a:pt x="15" y="51"/>
                  </a:cubicBezTo>
                  <a:cubicBezTo>
                    <a:pt x="15" y="50"/>
                    <a:pt x="16" y="49"/>
                    <a:pt x="17" y="49"/>
                  </a:cubicBezTo>
                  <a:cubicBezTo>
                    <a:pt x="19" y="49"/>
                    <a:pt x="20" y="50"/>
                    <a:pt x="20" y="51"/>
                  </a:cubicBezTo>
                  <a:cubicBezTo>
                    <a:pt x="20" y="54"/>
                    <a:pt x="22" y="56"/>
                    <a:pt x="25" y="56"/>
                  </a:cubicBezTo>
                  <a:cubicBezTo>
                    <a:pt x="27" y="56"/>
                    <a:pt x="30" y="54"/>
                    <a:pt x="30" y="51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0" y="29"/>
                    <a:pt x="31" y="29"/>
                    <a:pt x="32" y="29"/>
                  </a:cubicBezTo>
                  <a:cubicBezTo>
                    <a:pt x="33" y="29"/>
                    <a:pt x="34" y="29"/>
                    <a:pt x="34" y="29"/>
                  </a:cubicBezTo>
                  <a:lnTo>
                    <a:pt x="34" y="51"/>
                  </a:lnTo>
                  <a:close/>
                  <a:moveTo>
                    <a:pt x="34" y="6"/>
                  </a:moveTo>
                  <a:cubicBezTo>
                    <a:pt x="34" y="6"/>
                    <a:pt x="33" y="6"/>
                    <a:pt x="32" y="6"/>
                  </a:cubicBezTo>
                  <a:cubicBezTo>
                    <a:pt x="31" y="6"/>
                    <a:pt x="30" y="6"/>
                    <a:pt x="30" y="6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1"/>
                    <a:pt x="31" y="0"/>
                    <a:pt x="32" y="0"/>
                  </a:cubicBezTo>
                  <a:cubicBezTo>
                    <a:pt x="33" y="0"/>
                    <a:pt x="34" y="1"/>
                    <a:pt x="34" y="3"/>
                  </a:cubicBezTo>
                  <a:lnTo>
                    <a:pt x="34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endParaRPr lang="en-US" sz="3190">
                <a:solidFill>
                  <a:schemeClr val="accent4"/>
                </a:solidFill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1702595" y="3430010"/>
            <a:ext cx="1325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5" name="矩形 24"/>
          <p:cNvSpPr/>
          <p:nvPr/>
        </p:nvSpPr>
        <p:spPr>
          <a:xfrm>
            <a:off x="1348675" y="3945435"/>
            <a:ext cx="20329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26" name="矩形 25"/>
          <p:cNvSpPr/>
          <p:nvPr/>
        </p:nvSpPr>
        <p:spPr>
          <a:xfrm>
            <a:off x="4260122" y="3430010"/>
            <a:ext cx="1325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2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7" name="矩形 26"/>
          <p:cNvSpPr/>
          <p:nvPr/>
        </p:nvSpPr>
        <p:spPr>
          <a:xfrm>
            <a:off x="3906202" y="3945435"/>
            <a:ext cx="20329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28" name="矩形 27"/>
          <p:cNvSpPr/>
          <p:nvPr/>
        </p:nvSpPr>
        <p:spPr>
          <a:xfrm>
            <a:off x="6817649" y="3430010"/>
            <a:ext cx="1325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9" name="矩形 28"/>
          <p:cNvSpPr/>
          <p:nvPr/>
        </p:nvSpPr>
        <p:spPr>
          <a:xfrm>
            <a:off x="6463729" y="3945435"/>
            <a:ext cx="20329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30" name="矩形 29"/>
          <p:cNvSpPr/>
          <p:nvPr/>
        </p:nvSpPr>
        <p:spPr>
          <a:xfrm>
            <a:off x="9384987" y="3430010"/>
            <a:ext cx="1325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4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31" name="矩形 30"/>
          <p:cNvSpPr/>
          <p:nvPr/>
        </p:nvSpPr>
        <p:spPr>
          <a:xfrm>
            <a:off x="9031067" y="3945435"/>
            <a:ext cx="20329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</p:spTree>
    <p:extLst>
      <p:ext uri="{BB962C8B-B14F-4D97-AF65-F5344CB8AC3E}">
        <p14:creationId xmlns:p14="http://schemas.microsoft.com/office/powerpoint/2010/main" val="3870360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650"/>
                            </p:stCondLst>
                            <p:childTnLst>
                              <p:par>
                                <p:cTn id="1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900"/>
                            </p:stCondLst>
                            <p:childTnLst>
                              <p:par>
                                <p:cTn id="21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9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550"/>
                            </p:stCondLst>
                            <p:childTnLst>
                              <p:par>
                                <p:cTn id="3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9800"/>
                            </p:stCondLst>
                            <p:childTnLst>
                              <p:par>
                                <p:cTn id="3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8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1450"/>
                            </p:stCondLst>
                            <p:childTnLst>
                              <p:par>
                                <p:cTn id="4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4700"/>
                            </p:stCondLst>
                            <p:childTnLst>
                              <p:par>
                                <p:cTn id="53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7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6350"/>
                            </p:stCondLst>
                            <p:childTnLst>
                              <p:par>
                                <p:cTn id="6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任意多边形: 形状 2"/>
          <p:cNvSpPr/>
          <p:nvPr/>
        </p:nvSpPr>
        <p:spPr>
          <a:xfrm>
            <a:off x="1163638" y="2276475"/>
            <a:ext cx="4168247" cy="833967"/>
          </a:xfrm>
          <a:custGeom>
            <a:avLst/>
            <a:gdLst>
              <a:gd name="connsiteX0" fmla="*/ 0 w 4168247"/>
              <a:gd name="connsiteY0" fmla="*/ 0 h 833967"/>
              <a:gd name="connsiteX1" fmla="*/ 1338262 w 4168247"/>
              <a:gd name="connsiteY1" fmla="*/ 0 h 833967"/>
              <a:gd name="connsiteX2" fmla="*/ 1338262 w 4168247"/>
              <a:gd name="connsiteY2" fmla="*/ 3652 h 833967"/>
              <a:gd name="connsiteX3" fmla="*/ 1470124 w 4168247"/>
              <a:gd name="connsiteY3" fmla="*/ 3482 h 833967"/>
              <a:gd name="connsiteX4" fmla="*/ 4168247 w 4168247"/>
              <a:gd name="connsiteY4" fmla="*/ 0 h 833967"/>
              <a:gd name="connsiteX5" fmla="*/ 3780771 w 4168247"/>
              <a:gd name="connsiteY5" fmla="*/ 307103 h 833967"/>
              <a:gd name="connsiteX6" fmla="*/ 3480654 w 4168247"/>
              <a:gd name="connsiteY6" fmla="*/ 831150 h 833967"/>
              <a:gd name="connsiteX7" fmla="*/ 3483472 w 4168247"/>
              <a:gd name="connsiteY7" fmla="*/ 831150 h 833967"/>
              <a:gd name="connsiteX8" fmla="*/ 3482063 w 4168247"/>
              <a:gd name="connsiteY8" fmla="*/ 833967 h 833967"/>
              <a:gd name="connsiteX9" fmla="*/ 1354394 w 4168247"/>
              <a:gd name="connsiteY9" fmla="*/ 831651 h 833967"/>
              <a:gd name="connsiteX10" fmla="*/ 1338262 w 4168247"/>
              <a:gd name="connsiteY10" fmla="*/ 831634 h 833967"/>
              <a:gd name="connsiteX11" fmla="*/ 1338262 w 4168247"/>
              <a:gd name="connsiteY11" fmla="*/ 831850 h 833967"/>
              <a:gd name="connsiteX12" fmla="*/ 0 w 4168247"/>
              <a:gd name="connsiteY12" fmla="*/ 831850 h 833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168247" h="833967">
                <a:moveTo>
                  <a:pt x="0" y="0"/>
                </a:moveTo>
                <a:lnTo>
                  <a:pt x="1338262" y="0"/>
                </a:lnTo>
                <a:lnTo>
                  <a:pt x="1338262" y="3652"/>
                </a:lnTo>
                <a:lnTo>
                  <a:pt x="1470124" y="3482"/>
                </a:lnTo>
                <a:cubicBezTo>
                  <a:pt x="4168247" y="0"/>
                  <a:pt x="4168247" y="0"/>
                  <a:pt x="4168247" y="0"/>
                </a:cubicBezTo>
                <a:cubicBezTo>
                  <a:pt x="4027347" y="70436"/>
                  <a:pt x="3897719" y="173274"/>
                  <a:pt x="3780771" y="307103"/>
                </a:cubicBezTo>
                <a:cubicBezTo>
                  <a:pt x="3642689" y="463472"/>
                  <a:pt x="3542650" y="638154"/>
                  <a:pt x="3480654" y="831150"/>
                </a:cubicBezTo>
                <a:cubicBezTo>
                  <a:pt x="3483472" y="831150"/>
                  <a:pt x="3483472" y="831150"/>
                  <a:pt x="3483472" y="831150"/>
                </a:cubicBezTo>
                <a:cubicBezTo>
                  <a:pt x="3482063" y="832558"/>
                  <a:pt x="3482063" y="832558"/>
                  <a:pt x="3482063" y="833967"/>
                </a:cubicBezTo>
                <a:cubicBezTo>
                  <a:pt x="2349665" y="832734"/>
                  <a:pt x="1712691" y="832041"/>
                  <a:pt x="1354394" y="831651"/>
                </a:cubicBezTo>
                <a:lnTo>
                  <a:pt x="1338262" y="831634"/>
                </a:lnTo>
                <a:lnTo>
                  <a:pt x="1338262" y="831850"/>
                </a:lnTo>
                <a:lnTo>
                  <a:pt x="0" y="83185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375467"/>
            <a:endParaRPr lang="zh-CN" altLang="en-US" sz="2667">
              <a:solidFill>
                <a:srgbClr val="262626"/>
              </a:solidFill>
            </a:endParaRPr>
          </a:p>
        </p:txBody>
      </p:sp>
      <p:sp>
        <p:nvSpPr>
          <p:cNvPr id="4" name="任意多边形: 形状 3"/>
          <p:cNvSpPr>
            <a:spLocks/>
          </p:cNvSpPr>
          <p:nvPr/>
        </p:nvSpPr>
        <p:spPr bwMode="auto">
          <a:xfrm>
            <a:off x="6860118" y="2270901"/>
            <a:ext cx="4160766" cy="839541"/>
          </a:xfrm>
          <a:custGeom>
            <a:avLst/>
            <a:gdLst>
              <a:gd name="connsiteX0" fmla="*/ 4160766 w 4160766"/>
              <a:gd name="connsiteY0" fmla="*/ 0 h 839541"/>
              <a:gd name="connsiteX1" fmla="*/ 4160766 w 4160766"/>
              <a:gd name="connsiteY1" fmla="*/ 829057 h 839541"/>
              <a:gd name="connsiteX2" fmla="*/ 3715492 w 4160766"/>
              <a:gd name="connsiteY2" fmla="*/ 828842 h 839541"/>
              <a:gd name="connsiteX3" fmla="*/ 3284238 w 4160766"/>
              <a:gd name="connsiteY3" fmla="*/ 828633 h 839541"/>
              <a:gd name="connsiteX4" fmla="*/ 3282294 w 4160766"/>
              <a:gd name="connsiteY4" fmla="*/ 830252 h 839541"/>
              <a:gd name="connsiteX5" fmla="*/ 3274522 w 4160766"/>
              <a:gd name="connsiteY5" fmla="*/ 836724 h 839541"/>
              <a:gd name="connsiteX6" fmla="*/ 686184 w 4160766"/>
              <a:gd name="connsiteY6" fmla="*/ 839541 h 839541"/>
              <a:gd name="connsiteX7" fmla="*/ 686184 w 4160766"/>
              <a:gd name="connsiteY7" fmla="*/ 836724 h 839541"/>
              <a:gd name="connsiteX8" fmla="*/ 687593 w 4160766"/>
              <a:gd name="connsiteY8" fmla="*/ 836724 h 839541"/>
              <a:gd name="connsiteX9" fmla="*/ 387476 w 4160766"/>
              <a:gd name="connsiteY9" fmla="*/ 312677 h 839541"/>
              <a:gd name="connsiteX10" fmla="*/ 0 w 4160766"/>
              <a:gd name="connsiteY10" fmla="*/ 5574 h 839541"/>
              <a:gd name="connsiteX11" fmla="*/ 2210462 w 4160766"/>
              <a:gd name="connsiteY11" fmla="*/ 8427 h 839541"/>
              <a:gd name="connsiteX12" fmla="*/ 2240012 w 4160766"/>
              <a:gd name="connsiteY12" fmla="*/ 8465 h 839541"/>
              <a:gd name="connsiteX13" fmla="*/ 2240012 w 4160766"/>
              <a:gd name="connsiteY13" fmla="*/ 950 h 839541"/>
              <a:gd name="connsiteX14" fmla="*/ 2265584 w 4160766"/>
              <a:gd name="connsiteY14" fmla="*/ 938 h 839541"/>
              <a:gd name="connsiteX15" fmla="*/ 3902374 w 4160766"/>
              <a:gd name="connsiteY15" fmla="*/ 128 h 83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160766" h="839541">
                <a:moveTo>
                  <a:pt x="4160766" y="0"/>
                </a:moveTo>
                <a:lnTo>
                  <a:pt x="4160766" y="829057"/>
                </a:lnTo>
                <a:lnTo>
                  <a:pt x="3715492" y="828842"/>
                </a:lnTo>
                <a:lnTo>
                  <a:pt x="3284238" y="828633"/>
                </a:lnTo>
                <a:lnTo>
                  <a:pt x="3282294" y="830252"/>
                </a:lnTo>
                <a:cubicBezTo>
                  <a:pt x="3274522" y="836724"/>
                  <a:pt x="3274522" y="836724"/>
                  <a:pt x="3274522" y="836724"/>
                </a:cubicBezTo>
                <a:cubicBezTo>
                  <a:pt x="686184" y="839541"/>
                  <a:pt x="686184" y="839541"/>
                  <a:pt x="686184" y="839541"/>
                </a:cubicBezTo>
                <a:cubicBezTo>
                  <a:pt x="686184" y="838132"/>
                  <a:pt x="686184" y="838132"/>
                  <a:pt x="686184" y="836724"/>
                </a:cubicBezTo>
                <a:cubicBezTo>
                  <a:pt x="687593" y="836724"/>
                  <a:pt x="687593" y="836724"/>
                  <a:pt x="687593" y="836724"/>
                </a:cubicBezTo>
                <a:cubicBezTo>
                  <a:pt x="625597" y="643728"/>
                  <a:pt x="525558" y="469046"/>
                  <a:pt x="387476" y="312677"/>
                </a:cubicBezTo>
                <a:cubicBezTo>
                  <a:pt x="270529" y="178848"/>
                  <a:pt x="140901" y="76010"/>
                  <a:pt x="0" y="5574"/>
                </a:cubicBezTo>
                <a:cubicBezTo>
                  <a:pt x="1023288" y="6895"/>
                  <a:pt x="1726799" y="7803"/>
                  <a:pt x="2210462" y="8427"/>
                </a:cubicBezTo>
                <a:lnTo>
                  <a:pt x="2240012" y="8465"/>
                </a:lnTo>
                <a:lnTo>
                  <a:pt x="2240012" y="950"/>
                </a:lnTo>
                <a:lnTo>
                  <a:pt x="2265584" y="938"/>
                </a:lnTo>
                <a:cubicBezTo>
                  <a:pt x="2890845" y="628"/>
                  <a:pt x="3432736" y="360"/>
                  <a:pt x="3902374" y="128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  <a:noAutofit/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grpSp>
        <p:nvGrpSpPr>
          <p:cNvPr id="5" name="Group 134"/>
          <p:cNvGrpSpPr/>
          <p:nvPr/>
        </p:nvGrpSpPr>
        <p:grpSpPr>
          <a:xfrm>
            <a:off x="4809069" y="2270125"/>
            <a:ext cx="2561167" cy="3960284"/>
            <a:chOff x="3606801" y="1272140"/>
            <a:chExt cx="1920875" cy="2970213"/>
          </a:xfrm>
        </p:grpSpPr>
        <p:sp>
          <p:nvSpPr>
            <p:cNvPr id="6" name="Freeform 37"/>
            <p:cNvSpPr>
              <a:spLocks/>
            </p:cNvSpPr>
            <p:nvPr/>
          </p:nvSpPr>
          <p:spPr bwMode="auto">
            <a:xfrm>
              <a:off x="4586288" y="1272140"/>
              <a:ext cx="885825" cy="628650"/>
            </a:xfrm>
            <a:custGeom>
              <a:avLst/>
              <a:gdLst/>
              <a:ahLst/>
              <a:cxnLst>
                <a:cxn ang="0">
                  <a:pos x="626" y="266"/>
                </a:cxn>
                <a:cxn ang="0">
                  <a:pos x="839" y="594"/>
                </a:cxn>
                <a:cxn ang="0">
                  <a:pos x="0" y="594"/>
                </a:cxn>
                <a:cxn ang="0">
                  <a:pos x="0" y="0"/>
                </a:cxn>
                <a:cxn ang="0">
                  <a:pos x="626" y="266"/>
                </a:cxn>
              </a:cxnLst>
              <a:rect l="0" t="0" r="r" b="b"/>
              <a:pathLst>
                <a:path w="839" h="594">
                  <a:moveTo>
                    <a:pt x="626" y="266"/>
                  </a:moveTo>
                  <a:cubicBezTo>
                    <a:pt x="724" y="364"/>
                    <a:pt x="795" y="473"/>
                    <a:pt x="839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4" y="4"/>
                    <a:pt x="452" y="92"/>
                    <a:pt x="626" y="26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  <p:grpSp>
          <p:nvGrpSpPr>
            <p:cNvPr id="8" name="Group 104"/>
            <p:cNvGrpSpPr/>
            <p:nvPr/>
          </p:nvGrpSpPr>
          <p:grpSpPr>
            <a:xfrm>
              <a:off x="4089401" y="3400978"/>
              <a:ext cx="963612" cy="841375"/>
              <a:chOff x="4089401" y="2825751"/>
              <a:chExt cx="963612" cy="841375"/>
            </a:xfrm>
            <a:solidFill>
              <a:schemeClr val="tx1">
                <a:lumMod val="65000"/>
                <a:lumOff val="35000"/>
              </a:schemeClr>
            </a:solidFill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14" name="Freeform 36"/>
              <p:cNvSpPr>
                <a:spLocks/>
              </p:cNvSpPr>
              <p:nvPr/>
            </p:nvSpPr>
            <p:spPr bwMode="auto">
              <a:xfrm>
                <a:off x="4203701" y="3382963"/>
                <a:ext cx="736600" cy="284163"/>
              </a:xfrm>
              <a:custGeom>
                <a:avLst/>
                <a:gdLst/>
                <a:ahLst/>
                <a:cxnLst>
                  <a:cxn ang="0">
                    <a:pos x="682" y="13"/>
                  </a:cxn>
                  <a:cxn ang="0">
                    <a:pos x="696" y="47"/>
                  </a:cxn>
                  <a:cxn ang="0">
                    <a:pos x="682" y="80"/>
                  </a:cxn>
                  <a:cxn ang="0">
                    <a:pos x="649" y="94"/>
                  </a:cxn>
                  <a:cxn ang="0">
                    <a:pos x="596" y="94"/>
                  </a:cxn>
                  <a:cxn ang="0">
                    <a:pos x="446" y="194"/>
                  </a:cxn>
                  <a:cxn ang="0">
                    <a:pos x="410" y="213"/>
                  </a:cxn>
                  <a:cxn ang="0">
                    <a:pos x="411" y="221"/>
                  </a:cxn>
                  <a:cxn ang="0">
                    <a:pos x="411" y="249"/>
                  </a:cxn>
                  <a:cxn ang="0">
                    <a:pos x="349" y="268"/>
                  </a:cxn>
                  <a:cxn ang="0">
                    <a:pos x="285" y="249"/>
                  </a:cxn>
                  <a:cxn ang="0">
                    <a:pos x="285" y="221"/>
                  </a:cxn>
                  <a:cxn ang="0">
                    <a:pos x="286" y="212"/>
                  </a:cxn>
                  <a:cxn ang="0">
                    <a:pos x="245" y="194"/>
                  </a:cxn>
                  <a:cxn ang="0">
                    <a:pos x="89" y="94"/>
                  </a:cxn>
                  <a:cxn ang="0">
                    <a:pos x="47" y="94"/>
                  </a:cxn>
                  <a:cxn ang="0">
                    <a:pos x="14" y="80"/>
                  </a:cxn>
                  <a:cxn ang="0">
                    <a:pos x="0" y="47"/>
                  </a:cxn>
                  <a:cxn ang="0">
                    <a:pos x="14" y="13"/>
                  </a:cxn>
                  <a:cxn ang="0">
                    <a:pos x="47" y="0"/>
                  </a:cxn>
                  <a:cxn ang="0">
                    <a:pos x="649" y="0"/>
                  </a:cxn>
                  <a:cxn ang="0">
                    <a:pos x="682" y="13"/>
                  </a:cxn>
                </a:cxnLst>
                <a:rect l="0" t="0" r="r" b="b"/>
                <a:pathLst>
                  <a:path w="696" h="268">
                    <a:moveTo>
                      <a:pt x="682" y="13"/>
                    </a:moveTo>
                    <a:cubicBezTo>
                      <a:pt x="691" y="23"/>
                      <a:pt x="696" y="34"/>
                      <a:pt x="696" y="47"/>
                    </a:cubicBezTo>
                    <a:cubicBezTo>
                      <a:pt x="696" y="60"/>
                      <a:pt x="691" y="71"/>
                      <a:pt x="682" y="80"/>
                    </a:cubicBezTo>
                    <a:cubicBezTo>
                      <a:pt x="673" y="89"/>
                      <a:pt x="662" y="94"/>
                      <a:pt x="649" y="94"/>
                    </a:cubicBezTo>
                    <a:cubicBezTo>
                      <a:pt x="596" y="94"/>
                      <a:pt x="596" y="94"/>
                      <a:pt x="596" y="94"/>
                    </a:cubicBezTo>
                    <a:cubicBezTo>
                      <a:pt x="555" y="128"/>
                      <a:pt x="505" y="161"/>
                      <a:pt x="446" y="194"/>
                    </a:cubicBezTo>
                    <a:cubicBezTo>
                      <a:pt x="434" y="200"/>
                      <a:pt x="423" y="206"/>
                      <a:pt x="410" y="213"/>
                    </a:cubicBezTo>
                    <a:cubicBezTo>
                      <a:pt x="411" y="215"/>
                      <a:pt x="411" y="218"/>
                      <a:pt x="411" y="221"/>
                    </a:cubicBezTo>
                    <a:cubicBezTo>
                      <a:pt x="411" y="249"/>
                      <a:pt x="411" y="249"/>
                      <a:pt x="411" y="249"/>
                    </a:cubicBezTo>
                    <a:cubicBezTo>
                      <a:pt x="390" y="262"/>
                      <a:pt x="370" y="268"/>
                      <a:pt x="349" y="268"/>
                    </a:cubicBezTo>
                    <a:cubicBezTo>
                      <a:pt x="328" y="268"/>
                      <a:pt x="306" y="262"/>
                      <a:pt x="285" y="249"/>
                    </a:cubicBezTo>
                    <a:cubicBezTo>
                      <a:pt x="285" y="221"/>
                      <a:pt x="285" y="221"/>
                      <a:pt x="285" y="221"/>
                    </a:cubicBezTo>
                    <a:cubicBezTo>
                      <a:pt x="285" y="218"/>
                      <a:pt x="285" y="215"/>
                      <a:pt x="286" y="212"/>
                    </a:cubicBezTo>
                    <a:cubicBezTo>
                      <a:pt x="272" y="206"/>
                      <a:pt x="258" y="200"/>
                      <a:pt x="245" y="194"/>
                    </a:cubicBezTo>
                    <a:cubicBezTo>
                      <a:pt x="189" y="166"/>
                      <a:pt x="137" y="133"/>
                      <a:pt x="89" y="94"/>
                    </a:cubicBezTo>
                    <a:cubicBezTo>
                      <a:pt x="47" y="94"/>
                      <a:pt x="47" y="94"/>
                      <a:pt x="47" y="94"/>
                    </a:cubicBezTo>
                    <a:cubicBezTo>
                      <a:pt x="34" y="94"/>
                      <a:pt x="23" y="89"/>
                      <a:pt x="14" y="80"/>
                    </a:cubicBezTo>
                    <a:cubicBezTo>
                      <a:pt x="5" y="71"/>
                      <a:pt x="0" y="60"/>
                      <a:pt x="0" y="47"/>
                    </a:cubicBezTo>
                    <a:cubicBezTo>
                      <a:pt x="0" y="34"/>
                      <a:pt x="5" y="23"/>
                      <a:pt x="14" y="13"/>
                    </a:cubicBezTo>
                    <a:cubicBezTo>
                      <a:pt x="23" y="4"/>
                      <a:pt x="34" y="0"/>
                      <a:pt x="47" y="0"/>
                    </a:cubicBezTo>
                    <a:cubicBezTo>
                      <a:pt x="649" y="0"/>
                      <a:pt x="649" y="0"/>
                      <a:pt x="649" y="0"/>
                    </a:cubicBezTo>
                    <a:cubicBezTo>
                      <a:pt x="662" y="0"/>
                      <a:pt x="673" y="4"/>
                      <a:pt x="682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375467"/>
                <a:endParaRPr lang="en-US" sz="2667">
                  <a:solidFill>
                    <a:srgbClr val="262626"/>
                  </a:solidFill>
                </a:endParaRPr>
              </a:p>
            </p:txBody>
          </p:sp>
          <p:sp>
            <p:nvSpPr>
              <p:cNvPr id="15" name="Freeform 38"/>
              <p:cNvSpPr>
                <a:spLocks noEditPoints="1"/>
              </p:cNvSpPr>
              <p:nvPr/>
            </p:nvSpPr>
            <p:spPr bwMode="auto">
              <a:xfrm>
                <a:off x="4089401" y="2825751"/>
                <a:ext cx="496888" cy="500063"/>
              </a:xfrm>
              <a:custGeom>
                <a:avLst/>
                <a:gdLst/>
                <a:ahLst/>
                <a:cxnLst>
                  <a:cxn ang="0">
                    <a:pos x="471" y="0"/>
                  </a:cxn>
                  <a:cxn ang="0">
                    <a:pos x="471" y="126"/>
                  </a:cxn>
                  <a:cxn ang="0">
                    <a:pos x="64" y="126"/>
                  </a:cxn>
                  <a:cxn ang="0">
                    <a:pos x="19" y="107"/>
                  </a:cxn>
                  <a:cxn ang="0">
                    <a:pos x="1" y="63"/>
                  </a:cxn>
                  <a:cxn ang="0">
                    <a:pos x="19" y="18"/>
                  </a:cxn>
                  <a:cxn ang="0">
                    <a:pos x="64" y="0"/>
                  </a:cxn>
                  <a:cxn ang="0">
                    <a:pos x="471" y="0"/>
                  </a:cxn>
                  <a:cxn ang="0">
                    <a:pos x="471" y="175"/>
                  </a:cxn>
                  <a:cxn ang="0">
                    <a:pos x="471" y="301"/>
                  </a:cxn>
                  <a:cxn ang="0">
                    <a:pos x="63" y="301"/>
                  </a:cxn>
                  <a:cxn ang="0">
                    <a:pos x="18" y="282"/>
                  </a:cxn>
                  <a:cxn ang="0">
                    <a:pos x="0" y="238"/>
                  </a:cxn>
                  <a:cxn ang="0">
                    <a:pos x="0" y="237"/>
                  </a:cxn>
                  <a:cxn ang="0">
                    <a:pos x="18" y="193"/>
                  </a:cxn>
                  <a:cxn ang="0">
                    <a:pos x="63" y="175"/>
                  </a:cxn>
                  <a:cxn ang="0">
                    <a:pos x="471" y="175"/>
                  </a:cxn>
                  <a:cxn ang="0">
                    <a:pos x="471" y="347"/>
                  </a:cxn>
                  <a:cxn ang="0">
                    <a:pos x="471" y="473"/>
                  </a:cxn>
                  <a:cxn ang="0">
                    <a:pos x="64" y="473"/>
                  </a:cxn>
                  <a:cxn ang="0">
                    <a:pos x="20" y="455"/>
                  </a:cxn>
                  <a:cxn ang="0">
                    <a:pos x="1" y="410"/>
                  </a:cxn>
                  <a:cxn ang="0">
                    <a:pos x="20" y="365"/>
                  </a:cxn>
                  <a:cxn ang="0">
                    <a:pos x="64" y="347"/>
                  </a:cxn>
                  <a:cxn ang="0">
                    <a:pos x="471" y="347"/>
                  </a:cxn>
                </a:cxnLst>
                <a:rect l="0" t="0" r="r" b="b"/>
                <a:pathLst>
                  <a:path w="471" h="473">
                    <a:moveTo>
                      <a:pt x="471" y="0"/>
                    </a:moveTo>
                    <a:cubicBezTo>
                      <a:pt x="471" y="126"/>
                      <a:pt x="471" y="126"/>
                      <a:pt x="471" y="126"/>
                    </a:cubicBezTo>
                    <a:cubicBezTo>
                      <a:pt x="64" y="126"/>
                      <a:pt x="64" y="126"/>
                      <a:pt x="64" y="126"/>
                    </a:cubicBezTo>
                    <a:cubicBezTo>
                      <a:pt x="46" y="126"/>
                      <a:pt x="32" y="120"/>
                      <a:pt x="19" y="107"/>
                    </a:cubicBezTo>
                    <a:cubicBezTo>
                      <a:pt x="7" y="95"/>
                      <a:pt x="1" y="80"/>
                      <a:pt x="1" y="63"/>
                    </a:cubicBezTo>
                    <a:cubicBezTo>
                      <a:pt x="1" y="45"/>
                      <a:pt x="7" y="30"/>
                      <a:pt x="19" y="18"/>
                    </a:cubicBezTo>
                    <a:cubicBezTo>
                      <a:pt x="32" y="6"/>
                      <a:pt x="46" y="0"/>
                      <a:pt x="64" y="0"/>
                    </a:cubicBezTo>
                    <a:lnTo>
                      <a:pt x="471" y="0"/>
                    </a:lnTo>
                    <a:close/>
                    <a:moveTo>
                      <a:pt x="471" y="175"/>
                    </a:moveTo>
                    <a:cubicBezTo>
                      <a:pt x="471" y="301"/>
                      <a:pt x="471" y="301"/>
                      <a:pt x="471" y="301"/>
                    </a:cubicBezTo>
                    <a:cubicBezTo>
                      <a:pt x="63" y="301"/>
                      <a:pt x="63" y="301"/>
                      <a:pt x="63" y="301"/>
                    </a:cubicBezTo>
                    <a:cubicBezTo>
                      <a:pt x="46" y="301"/>
                      <a:pt x="31" y="295"/>
                      <a:pt x="18" y="282"/>
                    </a:cubicBezTo>
                    <a:cubicBezTo>
                      <a:pt x="6" y="270"/>
                      <a:pt x="0" y="255"/>
                      <a:pt x="0" y="238"/>
                    </a:cubicBezTo>
                    <a:cubicBezTo>
                      <a:pt x="0" y="237"/>
                      <a:pt x="0" y="237"/>
                      <a:pt x="0" y="237"/>
                    </a:cubicBezTo>
                    <a:cubicBezTo>
                      <a:pt x="0" y="220"/>
                      <a:pt x="6" y="206"/>
                      <a:pt x="18" y="193"/>
                    </a:cubicBezTo>
                    <a:cubicBezTo>
                      <a:pt x="31" y="181"/>
                      <a:pt x="46" y="175"/>
                      <a:pt x="63" y="175"/>
                    </a:cubicBezTo>
                    <a:lnTo>
                      <a:pt x="471" y="175"/>
                    </a:lnTo>
                    <a:close/>
                    <a:moveTo>
                      <a:pt x="471" y="347"/>
                    </a:moveTo>
                    <a:cubicBezTo>
                      <a:pt x="471" y="473"/>
                      <a:pt x="471" y="473"/>
                      <a:pt x="471" y="473"/>
                    </a:cubicBezTo>
                    <a:cubicBezTo>
                      <a:pt x="64" y="473"/>
                      <a:pt x="64" y="473"/>
                      <a:pt x="64" y="473"/>
                    </a:cubicBezTo>
                    <a:cubicBezTo>
                      <a:pt x="47" y="473"/>
                      <a:pt x="32" y="467"/>
                      <a:pt x="20" y="455"/>
                    </a:cubicBezTo>
                    <a:cubicBezTo>
                      <a:pt x="7" y="442"/>
                      <a:pt x="1" y="428"/>
                      <a:pt x="1" y="410"/>
                    </a:cubicBezTo>
                    <a:cubicBezTo>
                      <a:pt x="1" y="393"/>
                      <a:pt x="7" y="378"/>
                      <a:pt x="20" y="365"/>
                    </a:cubicBezTo>
                    <a:cubicBezTo>
                      <a:pt x="32" y="353"/>
                      <a:pt x="47" y="347"/>
                      <a:pt x="64" y="347"/>
                    </a:cubicBezTo>
                    <a:lnTo>
                      <a:pt x="471" y="34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375467"/>
                <a:endParaRPr lang="en-US" sz="2667">
                  <a:solidFill>
                    <a:srgbClr val="262626"/>
                  </a:solidFill>
                </a:endParaRPr>
              </a:p>
            </p:txBody>
          </p:sp>
          <p:sp>
            <p:nvSpPr>
              <p:cNvPr id="16" name="Freeform 39"/>
              <p:cNvSpPr>
                <a:spLocks noEditPoints="1"/>
              </p:cNvSpPr>
              <p:nvPr/>
            </p:nvSpPr>
            <p:spPr bwMode="auto">
              <a:xfrm>
                <a:off x="4586288" y="2825751"/>
                <a:ext cx="466725" cy="500063"/>
              </a:xfrm>
              <a:custGeom>
                <a:avLst/>
                <a:gdLst/>
                <a:ahLst/>
                <a:cxnLst>
                  <a:cxn ang="0">
                    <a:pos x="0" y="473"/>
                  </a:cxn>
                  <a:cxn ang="0">
                    <a:pos x="0" y="347"/>
                  </a:cxn>
                  <a:cxn ang="0">
                    <a:pos x="378" y="347"/>
                  </a:cxn>
                  <a:cxn ang="0">
                    <a:pos x="422" y="365"/>
                  </a:cxn>
                  <a:cxn ang="0">
                    <a:pos x="441" y="410"/>
                  </a:cxn>
                  <a:cxn ang="0">
                    <a:pos x="422" y="455"/>
                  </a:cxn>
                  <a:cxn ang="0">
                    <a:pos x="378" y="473"/>
                  </a:cxn>
                  <a:cxn ang="0">
                    <a:pos x="0" y="473"/>
                  </a:cxn>
                  <a:cxn ang="0">
                    <a:pos x="0" y="175"/>
                  </a:cxn>
                  <a:cxn ang="0">
                    <a:pos x="376" y="175"/>
                  </a:cxn>
                  <a:cxn ang="0">
                    <a:pos x="421" y="193"/>
                  </a:cxn>
                  <a:cxn ang="0">
                    <a:pos x="440" y="237"/>
                  </a:cxn>
                  <a:cxn ang="0">
                    <a:pos x="440" y="238"/>
                  </a:cxn>
                  <a:cxn ang="0">
                    <a:pos x="421" y="282"/>
                  </a:cxn>
                  <a:cxn ang="0">
                    <a:pos x="376" y="301"/>
                  </a:cxn>
                  <a:cxn ang="0">
                    <a:pos x="0" y="301"/>
                  </a:cxn>
                  <a:cxn ang="0">
                    <a:pos x="0" y="175"/>
                  </a:cxn>
                  <a:cxn ang="0">
                    <a:pos x="0" y="0"/>
                  </a:cxn>
                  <a:cxn ang="0">
                    <a:pos x="377" y="0"/>
                  </a:cxn>
                  <a:cxn ang="0">
                    <a:pos x="422" y="18"/>
                  </a:cxn>
                  <a:cxn ang="0">
                    <a:pos x="440" y="63"/>
                  </a:cxn>
                  <a:cxn ang="0">
                    <a:pos x="422" y="107"/>
                  </a:cxn>
                  <a:cxn ang="0">
                    <a:pos x="377" y="126"/>
                  </a:cxn>
                  <a:cxn ang="0">
                    <a:pos x="0" y="126"/>
                  </a:cxn>
                  <a:cxn ang="0">
                    <a:pos x="0" y="0"/>
                  </a:cxn>
                </a:cxnLst>
                <a:rect l="0" t="0" r="r" b="b"/>
                <a:pathLst>
                  <a:path w="441" h="473">
                    <a:moveTo>
                      <a:pt x="0" y="473"/>
                    </a:moveTo>
                    <a:cubicBezTo>
                      <a:pt x="0" y="347"/>
                      <a:pt x="0" y="347"/>
                      <a:pt x="0" y="347"/>
                    </a:cubicBezTo>
                    <a:cubicBezTo>
                      <a:pt x="378" y="347"/>
                      <a:pt x="378" y="347"/>
                      <a:pt x="378" y="347"/>
                    </a:cubicBezTo>
                    <a:cubicBezTo>
                      <a:pt x="395" y="347"/>
                      <a:pt x="410" y="353"/>
                      <a:pt x="422" y="365"/>
                    </a:cubicBezTo>
                    <a:cubicBezTo>
                      <a:pt x="434" y="378"/>
                      <a:pt x="441" y="393"/>
                      <a:pt x="441" y="410"/>
                    </a:cubicBezTo>
                    <a:cubicBezTo>
                      <a:pt x="441" y="428"/>
                      <a:pt x="434" y="442"/>
                      <a:pt x="422" y="455"/>
                    </a:cubicBezTo>
                    <a:cubicBezTo>
                      <a:pt x="410" y="467"/>
                      <a:pt x="395" y="473"/>
                      <a:pt x="378" y="473"/>
                    </a:cubicBezTo>
                    <a:lnTo>
                      <a:pt x="0" y="473"/>
                    </a:lnTo>
                    <a:close/>
                    <a:moveTo>
                      <a:pt x="0" y="175"/>
                    </a:moveTo>
                    <a:cubicBezTo>
                      <a:pt x="376" y="175"/>
                      <a:pt x="376" y="175"/>
                      <a:pt x="376" y="175"/>
                    </a:cubicBezTo>
                    <a:cubicBezTo>
                      <a:pt x="394" y="175"/>
                      <a:pt x="409" y="181"/>
                      <a:pt x="421" y="193"/>
                    </a:cubicBezTo>
                    <a:cubicBezTo>
                      <a:pt x="433" y="206"/>
                      <a:pt x="440" y="220"/>
                      <a:pt x="440" y="237"/>
                    </a:cubicBezTo>
                    <a:cubicBezTo>
                      <a:pt x="440" y="238"/>
                      <a:pt x="440" y="238"/>
                      <a:pt x="440" y="238"/>
                    </a:cubicBezTo>
                    <a:cubicBezTo>
                      <a:pt x="440" y="255"/>
                      <a:pt x="433" y="270"/>
                      <a:pt x="421" y="282"/>
                    </a:cubicBezTo>
                    <a:cubicBezTo>
                      <a:pt x="409" y="295"/>
                      <a:pt x="394" y="301"/>
                      <a:pt x="376" y="301"/>
                    </a:cubicBezTo>
                    <a:cubicBezTo>
                      <a:pt x="0" y="301"/>
                      <a:pt x="0" y="301"/>
                      <a:pt x="0" y="301"/>
                    </a:cubicBezTo>
                    <a:lnTo>
                      <a:pt x="0" y="175"/>
                    </a:lnTo>
                    <a:close/>
                    <a:moveTo>
                      <a:pt x="0" y="0"/>
                    </a:moveTo>
                    <a:cubicBezTo>
                      <a:pt x="377" y="0"/>
                      <a:pt x="377" y="0"/>
                      <a:pt x="377" y="0"/>
                    </a:cubicBezTo>
                    <a:cubicBezTo>
                      <a:pt x="395" y="0"/>
                      <a:pt x="409" y="6"/>
                      <a:pt x="422" y="18"/>
                    </a:cubicBezTo>
                    <a:cubicBezTo>
                      <a:pt x="434" y="30"/>
                      <a:pt x="440" y="45"/>
                      <a:pt x="440" y="63"/>
                    </a:cubicBezTo>
                    <a:cubicBezTo>
                      <a:pt x="440" y="80"/>
                      <a:pt x="434" y="95"/>
                      <a:pt x="422" y="107"/>
                    </a:cubicBezTo>
                    <a:cubicBezTo>
                      <a:pt x="409" y="120"/>
                      <a:pt x="395" y="126"/>
                      <a:pt x="377" y="126"/>
                    </a:cubicBezTo>
                    <a:cubicBezTo>
                      <a:pt x="0" y="126"/>
                      <a:pt x="0" y="126"/>
                      <a:pt x="0" y="126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pPr defTabSz="1375467"/>
                <a:endParaRPr lang="en-US" sz="2667">
                  <a:solidFill>
                    <a:srgbClr val="262626"/>
                  </a:solidFill>
                </a:endParaRPr>
              </a:p>
            </p:txBody>
          </p:sp>
        </p:grpSp>
        <p:sp>
          <p:nvSpPr>
            <p:cNvPr id="9" name="Freeform 40"/>
            <p:cNvSpPr>
              <a:spLocks/>
            </p:cNvSpPr>
            <p:nvPr/>
          </p:nvSpPr>
          <p:spPr bwMode="auto">
            <a:xfrm>
              <a:off x="3662363" y="1272140"/>
              <a:ext cx="923925" cy="628650"/>
            </a:xfrm>
            <a:custGeom>
              <a:avLst/>
              <a:gdLst/>
              <a:ahLst/>
              <a:cxnLst>
                <a:cxn ang="0">
                  <a:pos x="856" y="0"/>
                </a:cxn>
                <a:cxn ang="0">
                  <a:pos x="873" y="0"/>
                </a:cxn>
                <a:cxn ang="0">
                  <a:pos x="873" y="594"/>
                </a:cxn>
                <a:cxn ang="0">
                  <a:pos x="0" y="594"/>
                </a:cxn>
                <a:cxn ang="0">
                  <a:pos x="213" y="266"/>
                </a:cxn>
                <a:cxn ang="0">
                  <a:pos x="856" y="0"/>
                </a:cxn>
              </a:cxnLst>
              <a:rect l="0" t="0" r="r" b="b"/>
              <a:pathLst>
                <a:path w="873" h="594">
                  <a:moveTo>
                    <a:pt x="856" y="0"/>
                  </a:moveTo>
                  <a:cubicBezTo>
                    <a:pt x="862" y="0"/>
                    <a:pt x="868" y="0"/>
                    <a:pt x="873" y="0"/>
                  </a:cubicBezTo>
                  <a:cubicBezTo>
                    <a:pt x="873" y="594"/>
                    <a:pt x="873" y="594"/>
                    <a:pt x="873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44" y="473"/>
                    <a:pt x="115" y="364"/>
                    <a:pt x="213" y="266"/>
                  </a:cubicBezTo>
                  <a:cubicBezTo>
                    <a:pt x="391" y="88"/>
                    <a:pt x="605" y="0"/>
                    <a:pt x="856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  <p:sp>
          <p:nvSpPr>
            <p:cNvPr id="10" name="Freeform 41"/>
            <p:cNvSpPr>
              <a:spLocks/>
            </p:cNvSpPr>
            <p:nvPr/>
          </p:nvSpPr>
          <p:spPr bwMode="auto">
            <a:xfrm>
              <a:off x="4586288" y="1984928"/>
              <a:ext cx="941388" cy="639763"/>
            </a:xfrm>
            <a:custGeom>
              <a:avLst/>
              <a:gdLst/>
              <a:ahLst/>
              <a:cxnLst>
                <a:cxn ang="0">
                  <a:pos x="0" y="606"/>
                </a:cxn>
                <a:cxn ang="0">
                  <a:pos x="0" y="0"/>
                </a:cxn>
                <a:cxn ang="0">
                  <a:pos x="864" y="0"/>
                </a:cxn>
                <a:cxn ang="0">
                  <a:pos x="892" y="235"/>
                </a:cxn>
                <a:cxn ang="0">
                  <a:pos x="816" y="606"/>
                </a:cxn>
                <a:cxn ang="0">
                  <a:pos x="0" y="606"/>
                </a:cxn>
              </a:cxnLst>
              <a:rect l="0" t="0" r="r" b="b"/>
              <a:pathLst>
                <a:path w="892" h="606">
                  <a:moveTo>
                    <a:pt x="0" y="60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64" y="0"/>
                    <a:pt x="864" y="0"/>
                    <a:pt x="864" y="0"/>
                  </a:cubicBezTo>
                  <a:cubicBezTo>
                    <a:pt x="883" y="74"/>
                    <a:pt x="892" y="153"/>
                    <a:pt x="892" y="235"/>
                  </a:cubicBezTo>
                  <a:cubicBezTo>
                    <a:pt x="892" y="369"/>
                    <a:pt x="867" y="493"/>
                    <a:pt x="816" y="606"/>
                  </a:cubicBezTo>
                  <a:lnTo>
                    <a:pt x="0" y="606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  <p:sp>
          <p:nvSpPr>
            <p:cNvPr id="11" name="Freeform 42"/>
            <p:cNvSpPr>
              <a:spLocks/>
            </p:cNvSpPr>
            <p:nvPr/>
          </p:nvSpPr>
          <p:spPr bwMode="auto">
            <a:xfrm>
              <a:off x="3606801" y="1984928"/>
              <a:ext cx="979488" cy="639763"/>
            </a:xfrm>
            <a:custGeom>
              <a:avLst/>
              <a:gdLst/>
              <a:ahLst/>
              <a:cxnLst>
                <a:cxn ang="0">
                  <a:pos x="926" y="606"/>
                </a:cxn>
                <a:cxn ang="0">
                  <a:pos x="76" y="606"/>
                </a:cxn>
                <a:cxn ang="0">
                  <a:pos x="0" y="235"/>
                </a:cxn>
                <a:cxn ang="0">
                  <a:pos x="29" y="0"/>
                </a:cxn>
                <a:cxn ang="0">
                  <a:pos x="926" y="0"/>
                </a:cxn>
                <a:cxn ang="0">
                  <a:pos x="926" y="606"/>
                </a:cxn>
              </a:cxnLst>
              <a:rect l="0" t="0" r="r" b="b"/>
              <a:pathLst>
                <a:path w="926" h="606">
                  <a:moveTo>
                    <a:pt x="926" y="606"/>
                  </a:moveTo>
                  <a:cubicBezTo>
                    <a:pt x="76" y="606"/>
                    <a:pt x="76" y="606"/>
                    <a:pt x="76" y="606"/>
                  </a:cubicBezTo>
                  <a:cubicBezTo>
                    <a:pt x="25" y="493"/>
                    <a:pt x="0" y="369"/>
                    <a:pt x="0" y="235"/>
                  </a:cubicBezTo>
                  <a:cubicBezTo>
                    <a:pt x="0" y="153"/>
                    <a:pt x="10" y="74"/>
                    <a:pt x="29" y="0"/>
                  </a:cubicBezTo>
                  <a:cubicBezTo>
                    <a:pt x="926" y="0"/>
                    <a:pt x="926" y="0"/>
                    <a:pt x="926" y="0"/>
                  </a:cubicBezTo>
                  <a:lnTo>
                    <a:pt x="926" y="60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  <p:sp>
          <p:nvSpPr>
            <p:cNvPr id="12" name="Freeform 43"/>
            <p:cNvSpPr>
              <a:spLocks/>
            </p:cNvSpPr>
            <p:nvPr/>
          </p:nvSpPr>
          <p:spPr bwMode="auto">
            <a:xfrm>
              <a:off x="3730626" y="2710415"/>
              <a:ext cx="855663" cy="641350"/>
            </a:xfrm>
            <a:custGeom>
              <a:avLst/>
              <a:gdLst/>
              <a:ahLst/>
              <a:cxnLst>
                <a:cxn ang="0">
                  <a:pos x="809" y="0"/>
                </a:cxn>
                <a:cxn ang="0">
                  <a:pos x="809" y="607"/>
                </a:cxn>
                <a:cxn ang="0">
                  <a:pos x="339" y="607"/>
                </a:cxn>
                <a:cxn ang="0">
                  <a:pos x="339" y="607"/>
                </a:cxn>
                <a:cxn ang="0">
                  <a:pos x="91" y="129"/>
                </a:cxn>
                <a:cxn ang="0">
                  <a:pos x="84" y="120"/>
                </a:cxn>
                <a:cxn ang="0">
                  <a:pos x="0" y="0"/>
                </a:cxn>
                <a:cxn ang="0">
                  <a:pos x="809" y="0"/>
                </a:cxn>
              </a:cxnLst>
              <a:rect l="0" t="0" r="r" b="b"/>
              <a:pathLst>
                <a:path w="809" h="607">
                  <a:moveTo>
                    <a:pt x="809" y="0"/>
                  </a:moveTo>
                  <a:cubicBezTo>
                    <a:pt x="809" y="607"/>
                    <a:pt x="809" y="607"/>
                    <a:pt x="80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6" y="488"/>
                    <a:pt x="253" y="329"/>
                    <a:pt x="91" y="129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52" y="82"/>
                    <a:pt x="24" y="42"/>
                    <a:pt x="0" y="0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  <p:sp>
          <p:nvSpPr>
            <p:cNvPr id="13" name="Freeform 44"/>
            <p:cNvSpPr>
              <a:spLocks/>
            </p:cNvSpPr>
            <p:nvPr/>
          </p:nvSpPr>
          <p:spPr bwMode="auto">
            <a:xfrm>
              <a:off x="4586288" y="2710415"/>
              <a:ext cx="819150" cy="641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75" y="0"/>
                </a:cxn>
                <a:cxn ang="0">
                  <a:pos x="683" y="130"/>
                </a:cxn>
                <a:cxn ang="0">
                  <a:pos x="677" y="136"/>
                </a:cxn>
                <a:cxn ang="0">
                  <a:pos x="545" y="319"/>
                </a:cxn>
                <a:cxn ang="0">
                  <a:pos x="435" y="607"/>
                </a:cxn>
                <a:cxn ang="0">
                  <a:pos x="435" y="607"/>
                </a:cxn>
                <a:cxn ang="0">
                  <a:pos x="0" y="607"/>
                </a:cxn>
                <a:cxn ang="0">
                  <a:pos x="0" y="0"/>
                </a:cxn>
              </a:cxnLst>
              <a:rect l="0" t="0" r="r" b="b"/>
              <a:pathLst>
                <a:path w="775" h="607">
                  <a:moveTo>
                    <a:pt x="0" y="0"/>
                  </a:moveTo>
                  <a:cubicBezTo>
                    <a:pt x="775" y="0"/>
                    <a:pt x="775" y="0"/>
                    <a:pt x="775" y="0"/>
                  </a:cubicBezTo>
                  <a:cubicBezTo>
                    <a:pt x="748" y="45"/>
                    <a:pt x="718" y="88"/>
                    <a:pt x="683" y="130"/>
                  </a:cubicBezTo>
                  <a:cubicBezTo>
                    <a:pt x="681" y="132"/>
                    <a:pt x="679" y="134"/>
                    <a:pt x="677" y="136"/>
                  </a:cubicBezTo>
                  <a:cubicBezTo>
                    <a:pt x="624" y="202"/>
                    <a:pt x="580" y="263"/>
                    <a:pt x="545" y="319"/>
                  </a:cubicBezTo>
                  <a:cubicBezTo>
                    <a:pt x="473" y="433"/>
                    <a:pt x="437" y="529"/>
                    <a:pt x="435" y="607"/>
                  </a:cubicBezTo>
                  <a:cubicBezTo>
                    <a:pt x="435" y="607"/>
                    <a:pt x="435" y="607"/>
                    <a:pt x="435" y="607"/>
                  </a:cubicBezTo>
                  <a:cubicBezTo>
                    <a:pt x="0" y="607"/>
                    <a:pt x="0" y="607"/>
                    <a:pt x="0" y="60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</p:grpSp>
      <p:grpSp>
        <p:nvGrpSpPr>
          <p:cNvPr id="17" name="Group 25"/>
          <p:cNvGrpSpPr/>
          <p:nvPr/>
        </p:nvGrpSpPr>
        <p:grpSpPr>
          <a:xfrm>
            <a:off x="1285718" y="2373962"/>
            <a:ext cx="657827" cy="638993"/>
            <a:chOff x="3580207" y="1753209"/>
            <a:chExt cx="493370" cy="479245"/>
          </a:xfrm>
        </p:grpSpPr>
        <p:sp>
          <p:nvSpPr>
            <p:cNvPr id="18" name="Oval 26"/>
            <p:cNvSpPr/>
            <p:nvPr/>
          </p:nvSpPr>
          <p:spPr>
            <a:xfrm>
              <a:off x="3580207" y="1753209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121920" rtlCol="0" anchor="ctr"/>
            <a:lstStyle/>
            <a:p>
              <a:pPr algn="ctr" defTabSz="1375467"/>
              <a:endParaRPr lang="en-US" sz="2667" dirty="0">
                <a:solidFill>
                  <a:srgbClr val="FFFFFF"/>
                </a:solidFill>
                <a:latin typeface="FontAwesome" pitchFamily="2" charset="0"/>
              </a:endParaRPr>
            </a:p>
          </p:txBody>
        </p:sp>
        <p:sp>
          <p:nvSpPr>
            <p:cNvPr id="19" name="Freeform 64"/>
            <p:cNvSpPr>
              <a:spLocks noEditPoints="1"/>
            </p:cNvSpPr>
            <p:nvPr/>
          </p:nvSpPr>
          <p:spPr bwMode="auto">
            <a:xfrm>
              <a:off x="3694336" y="1882500"/>
              <a:ext cx="265113" cy="220663"/>
            </a:xfrm>
            <a:custGeom>
              <a:avLst/>
              <a:gdLst/>
              <a:ahLst/>
              <a:cxnLst>
                <a:cxn ang="0">
                  <a:pos x="77" y="51"/>
                </a:cxn>
                <a:cxn ang="0">
                  <a:pos x="75" y="55"/>
                </a:cxn>
                <a:cxn ang="0">
                  <a:pos x="59" y="63"/>
                </a:cxn>
                <a:cxn ang="0">
                  <a:pos x="57" y="64"/>
                </a:cxn>
                <a:cxn ang="0">
                  <a:pos x="55" y="63"/>
                </a:cxn>
                <a:cxn ang="0">
                  <a:pos x="39" y="55"/>
                </a:cxn>
                <a:cxn ang="0">
                  <a:pos x="39" y="55"/>
                </a:cxn>
                <a:cxn ang="0">
                  <a:pos x="38" y="55"/>
                </a:cxn>
                <a:cxn ang="0">
                  <a:pos x="22" y="63"/>
                </a:cxn>
                <a:cxn ang="0">
                  <a:pos x="20" y="64"/>
                </a:cxn>
                <a:cxn ang="0">
                  <a:pos x="18" y="63"/>
                </a:cxn>
                <a:cxn ang="0">
                  <a:pos x="2" y="55"/>
                </a:cxn>
                <a:cxn ang="0">
                  <a:pos x="0" y="51"/>
                </a:cxn>
                <a:cxn ang="0">
                  <a:pos x="0" y="37"/>
                </a:cxn>
                <a:cxn ang="0">
                  <a:pos x="3" y="32"/>
                </a:cxn>
                <a:cxn ang="0">
                  <a:pos x="18" y="26"/>
                </a:cxn>
                <a:cxn ang="0">
                  <a:pos x="18" y="11"/>
                </a:cxn>
                <a:cxn ang="0">
                  <a:pos x="21" y="7"/>
                </a:cxn>
                <a:cxn ang="0">
                  <a:pos x="37" y="0"/>
                </a:cxn>
                <a:cxn ang="0">
                  <a:pos x="39" y="0"/>
                </a:cxn>
                <a:cxn ang="0">
                  <a:pos x="40" y="0"/>
                </a:cxn>
                <a:cxn ang="0">
                  <a:pos x="56" y="7"/>
                </a:cxn>
                <a:cxn ang="0">
                  <a:pos x="59" y="11"/>
                </a:cxn>
                <a:cxn ang="0">
                  <a:pos x="59" y="26"/>
                </a:cxn>
                <a:cxn ang="0">
                  <a:pos x="75" y="32"/>
                </a:cxn>
                <a:cxn ang="0">
                  <a:pos x="77" y="37"/>
                </a:cxn>
                <a:cxn ang="0">
                  <a:pos x="77" y="51"/>
                </a:cxn>
                <a:cxn ang="0">
                  <a:pos x="35" y="36"/>
                </a:cxn>
                <a:cxn ang="0">
                  <a:pos x="20" y="30"/>
                </a:cxn>
                <a:cxn ang="0">
                  <a:pos x="6" y="36"/>
                </a:cxn>
                <a:cxn ang="0">
                  <a:pos x="20" y="42"/>
                </a:cxn>
                <a:cxn ang="0">
                  <a:pos x="35" y="36"/>
                </a:cxn>
                <a:cxn ang="0">
                  <a:pos x="36" y="51"/>
                </a:cxn>
                <a:cxn ang="0">
                  <a:pos x="36" y="40"/>
                </a:cxn>
                <a:cxn ang="0">
                  <a:pos x="23" y="46"/>
                </a:cxn>
                <a:cxn ang="0">
                  <a:pos x="23" y="58"/>
                </a:cxn>
                <a:cxn ang="0">
                  <a:pos x="36" y="51"/>
                </a:cxn>
                <a:cxn ang="0">
                  <a:pos x="54" y="11"/>
                </a:cxn>
                <a:cxn ang="0">
                  <a:pos x="39" y="5"/>
                </a:cxn>
                <a:cxn ang="0">
                  <a:pos x="23" y="11"/>
                </a:cxn>
                <a:cxn ang="0">
                  <a:pos x="39" y="18"/>
                </a:cxn>
                <a:cxn ang="0">
                  <a:pos x="54" y="11"/>
                </a:cxn>
                <a:cxn ang="0">
                  <a:pos x="55" y="26"/>
                </a:cxn>
                <a:cxn ang="0">
                  <a:pos x="55" y="16"/>
                </a:cxn>
                <a:cxn ang="0">
                  <a:pos x="41" y="22"/>
                </a:cxn>
                <a:cxn ang="0">
                  <a:pos x="41" y="32"/>
                </a:cxn>
                <a:cxn ang="0">
                  <a:pos x="55" y="26"/>
                </a:cxn>
                <a:cxn ang="0">
                  <a:pos x="71" y="36"/>
                </a:cxn>
                <a:cxn ang="0">
                  <a:pos x="57" y="30"/>
                </a:cxn>
                <a:cxn ang="0">
                  <a:pos x="42" y="36"/>
                </a:cxn>
                <a:cxn ang="0">
                  <a:pos x="57" y="42"/>
                </a:cxn>
                <a:cxn ang="0">
                  <a:pos x="71" y="36"/>
                </a:cxn>
                <a:cxn ang="0">
                  <a:pos x="73" y="51"/>
                </a:cxn>
                <a:cxn ang="0">
                  <a:pos x="73" y="40"/>
                </a:cxn>
                <a:cxn ang="0">
                  <a:pos x="59" y="46"/>
                </a:cxn>
                <a:cxn ang="0">
                  <a:pos x="59" y="58"/>
                </a:cxn>
                <a:cxn ang="0">
                  <a:pos x="73" y="51"/>
                </a:cxn>
              </a:cxnLst>
              <a:rect l="0" t="0" r="r" b="b"/>
              <a:pathLst>
                <a:path w="77" h="64">
                  <a:moveTo>
                    <a:pt x="77" y="51"/>
                  </a:moveTo>
                  <a:cubicBezTo>
                    <a:pt x="77" y="53"/>
                    <a:pt x="76" y="55"/>
                    <a:pt x="75" y="55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8" y="64"/>
                    <a:pt x="58" y="64"/>
                    <a:pt x="57" y="64"/>
                  </a:cubicBezTo>
                  <a:cubicBezTo>
                    <a:pt x="56" y="64"/>
                    <a:pt x="55" y="64"/>
                    <a:pt x="55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5"/>
                    <a:pt x="38" y="55"/>
                    <a:pt x="38" y="55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4"/>
                    <a:pt x="21" y="64"/>
                    <a:pt x="20" y="64"/>
                  </a:cubicBezTo>
                  <a:cubicBezTo>
                    <a:pt x="20" y="64"/>
                    <a:pt x="19" y="64"/>
                    <a:pt x="18" y="63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5"/>
                    <a:pt x="1" y="33"/>
                    <a:pt x="3" y="32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0"/>
                    <a:pt x="19" y="8"/>
                    <a:pt x="21" y="7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39" y="0"/>
                    <a:pt x="40" y="0"/>
                    <a:pt x="40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8"/>
                    <a:pt x="59" y="10"/>
                    <a:pt x="59" y="11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75" y="32"/>
                    <a:pt x="75" y="32"/>
                    <a:pt x="75" y="32"/>
                  </a:cubicBezTo>
                  <a:cubicBezTo>
                    <a:pt x="76" y="33"/>
                    <a:pt x="77" y="35"/>
                    <a:pt x="77" y="37"/>
                  </a:cubicBezTo>
                  <a:lnTo>
                    <a:pt x="77" y="51"/>
                  </a:lnTo>
                  <a:close/>
                  <a:moveTo>
                    <a:pt x="35" y="36"/>
                  </a:moveTo>
                  <a:cubicBezTo>
                    <a:pt x="20" y="30"/>
                    <a:pt x="20" y="30"/>
                    <a:pt x="20" y="30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20" y="42"/>
                    <a:pt x="20" y="42"/>
                    <a:pt x="20" y="42"/>
                  </a:cubicBezTo>
                  <a:lnTo>
                    <a:pt x="35" y="36"/>
                  </a:lnTo>
                  <a:close/>
                  <a:moveTo>
                    <a:pt x="36" y="51"/>
                  </a:moveTo>
                  <a:cubicBezTo>
                    <a:pt x="36" y="40"/>
                    <a:pt x="36" y="40"/>
                    <a:pt x="36" y="40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58"/>
                    <a:pt x="23" y="58"/>
                    <a:pt x="23" y="58"/>
                  </a:cubicBezTo>
                  <a:lnTo>
                    <a:pt x="36" y="51"/>
                  </a:lnTo>
                  <a:close/>
                  <a:moveTo>
                    <a:pt x="54" y="11"/>
                  </a:moveTo>
                  <a:cubicBezTo>
                    <a:pt x="39" y="5"/>
                    <a:pt x="39" y="5"/>
                    <a:pt x="39" y="5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54" y="11"/>
                  </a:lnTo>
                  <a:close/>
                  <a:moveTo>
                    <a:pt x="55" y="26"/>
                  </a:moveTo>
                  <a:cubicBezTo>
                    <a:pt x="55" y="16"/>
                    <a:pt x="55" y="16"/>
                    <a:pt x="55" y="16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32"/>
                    <a:pt x="41" y="32"/>
                    <a:pt x="41" y="32"/>
                  </a:cubicBezTo>
                  <a:lnTo>
                    <a:pt x="55" y="26"/>
                  </a:lnTo>
                  <a:close/>
                  <a:moveTo>
                    <a:pt x="71" y="36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57" y="42"/>
                    <a:pt x="57" y="42"/>
                    <a:pt x="57" y="42"/>
                  </a:cubicBezTo>
                  <a:lnTo>
                    <a:pt x="71" y="36"/>
                  </a:lnTo>
                  <a:close/>
                  <a:moveTo>
                    <a:pt x="73" y="51"/>
                  </a:moveTo>
                  <a:cubicBezTo>
                    <a:pt x="73" y="40"/>
                    <a:pt x="73" y="40"/>
                    <a:pt x="73" y="40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9" y="58"/>
                    <a:pt x="59" y="58"/>
                    <a:pt x="59" y="58"/>
                  </a:cubicBezTo>
                  <a:lnTo>
                    <a:pt x="73" y="5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</p:grpSp>
      <p:grpSp>
        <p:nvGrpSpPr>
          <p:cNvPr id="20" name="Group 49"/>
          <p:cNvGrpSpPr/>
          <p:nvPr/>
        </p:nvGrpSpPr>
        <p:grpSpPr>
          <a:xfrm>
            <a:off x="10248902" y="2397897"/>
            <a:ext cx="657827" cy="638993"/>
            <a:chOff x="5074206" y="1751555"/>
            <a:chExt cx="493370" cy="479245"/>
          </a:xfrm>
        </p:grpSpPr>
        <p:sp>
          <p:nvSpPr>
            <p:cNvPr id="21" name="Oval 50"/>
            <p:cNvSpPr/>
            <p:nvPr/>
          </p:nvSpPr>
          <p:spPr>
            <a:xfrm>
              <a:off x="5074206" y="1751555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srgbClr val="FFFFFF"/>
                </a:solidFill>
                <a:latin typeface="FontAwesome" pitchFamily="2" charset="0"/>
              </a:endParaRPr>
            </a:p>
          </p:txBody>
        </p:sp>
        <p:sp>
          <p:nvSpPr>
            <p:cNvPr id="22" name="Freeform 100"/>
            <p:cNvSpPr>
              <a:spLocks noEditPoints="1"/>
            </p:cNvSpPr>
            <p:nvPr/>
          </p:nvSpPr>
          <p:spPr bwMode="auto">
            <a:xfrm>
              <a:off x="5205797" y="1880846"/>
              <a:ext cx="230188" cy="220663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</p:grpSp>
      <p:sp>
        <p:nvSpPr>
          <p:cNvPr id="23" name="任意多边形: 形状 22"/>
          <p:cNvSpPr>
            <a:spLocks/>
          </p:cNvSpPr>
          <p:nvPr/>
        </p:nvSpPr>
        <p:spPr bwMode="auto">
          <a:xfrm>
            <a:off x="6940551" y="4187823"/>
            <a:ext cx="4080333" cy="836084"/>
          </a:xfrm>
          <a:custGeom>
            <a:avLst/>
            <a:gdLst>
              <a:gd name="connsiteX0" fmla="*/ 4080333 w 4080333"/>
              <a:gd name="connsiteY0" fmla="*/ 0 h 836084"/>
              <a:gd name="connsiteX1" fmla="*/ 4080333 w 4080333"/>
              <a:gd name="connsiteY1" fmla="*/ 829057 h 836084"/>
              <a:gd name="connsiteX2" fmla="*/ 3635059 w 4080333"/>
              <a:gd name="connsiteY2" fmla="*/ 828842 h 836084"/>
              <a:gd name="connsiteX3" fmla="*/ 3203495 w 4080333"/>
              <a:gd name="connsiteY3" fmla="*/ 828633 h 836084"/>
              <a:gd name="connsiteX4" fmla="*/ 3199664 w 4080333"/>
              <a:gd name="connsiteY4" fmla="*/ 828631 h 836084"/>
              <a:gd name="connsiteX5" fmla="*/ 3195076 w 4080333"/>
              <a:gd name="connsiteY5" fmla="*/ 832455 h 836084"/>
              <a:gd name="connsiteX6" fmla="*/ 3194105 w 4080333"/>
              <a:gd name="connsiteY6" fmla="*/ 833264 h 836084"/>
              <a:gd name="connsiteX7" fmla="*/ 2193746 w 4080333"/>
              <a:gd name="connsiteY7" fmla="*/ 834674 h 836084"/>
              <a:gd name="connsiteX8" fmla="*/ 2193746 w 4080333"/>
              <a:gd name="connsiteY8" fmla="*/ 836084 h 836084"/>
              <a:gd name="connsiteX9" fmla="*/ 0 w 4080333"/>
              <a:gd name="connsiteY9" fmla="*/ 836084 h 836084"/>
              <a:gd name="connsiteX10" fmla="*/ 178938 w 4080333"/>
              <a:gd name="connsiteY10" fmla="*/ 455407 h 836084"/>
              <a:gd name="connsiteX11" fmla="*/ 419869 w 4080333"/>
              <a:gd name="connsiteY11" fmla="*/ 119846 h 836084"/>
              <a:gd name="connsiteX12" fmla="*/ 431141 w 4080333"/>
              <a:gd name="connsiteY12" fmla="*/ 108567 h 836084"/>
              <a:gd name="connsiteX13" fmla="*/ 512861 w 4080333"/>
              <a:gd name="connsiteY13" fmla="*/ 4233 h 836084"/>
              <a:gd name="connsiteX14" fmla="*/ 2159579 w 4080333"/>
              <a:gd name="connsiteY14" fmla="*/ 4233 h 836084"/>
              <a:gd name="connsiteX15" fmla="*/ 2159579 w 4080333"/>
              <a:gd name="connsiteY15" fmla="*/ 950 h 836084"/>
              <a:gd name="connsiteX16" fmla="*/ 2185151 w 4080333"/>
              <a:gd name="connsiteY16" fmla="*/ 938 h 836084"/>
              <a:gd name="connsiteX17" fmla="*/ 3821941 w 4080333"/>
              <a:gd name="connsiteY17" fmla="*/ 128 h 836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080333" h="836084">
                <a:moveTo>
                  <a:pt x="4080333" y="0"/>
                </a:moveTo>
                <a:lnTo>
                  <a:pt x="4080333" y="829057"/>
                </a:lnTo>
                <a:lnTo>
                  <a:pt x="3635059" y="828842"/>
                </a:lnTo>
                <a:cubicBezTo>
                  <a:pt x="3481827" y="828768"/>
                  <a:pt x="3338172" y="828698"/>
                  <a:pt x="3203495" y="828633"/>
                </a:cubicBezTo>
                <a:lnTo>
                  <a:pt x="3199664" y="828631"/>
                </a:lnTo>
                <a:lnTo>
                  <a:pt x="3195076" y="832455"/>
                </a:lnTo>
                <a:cubicBezTo>
                  <a:pt x="3194105" y="833264"/>
                  <a:pt x="3194105" y="833264"/>
                  <a:pt x="3194105" y="833264"/>
                </a:cubicBezTo>
                <a:cubicBezTo>
                  <a:pt x="2193746" y="834674"/>
                  <a:pt x="2193746" y="834674"/>
                  <a:pt x="2193746" y="834674"/>
                </a:cubicBezTo>
                <a:cubicBezTo>
                  <a:pt x="2193746" y="836084"/>
                  <a:pt x="2193746" y="836084"/>
                  <a:pt x="2193746" y="836084"/>
                </a:cubicBezTo>
                <a:cubicBezTo>
                  <a:pt x="0" y="836084"/>
                  <a:pt x="0" y="836084"/>
                  <a:pt x="0" y="836084"/>
                </a:cubicBezTo>
                <a:cubicBezTo>
                  <a:pt x="29588" y="724701"/>
                  <a:pt x="88765" y="597808"/>
                  <a:pt x="178938" y="455407"/>
                </a:cubicBezTo>
                <a:cubicBezTo>
                  <a:pt x="242341" y="352483"/>
                  <a:pt x="324060" y="239689"/>
                  <a:pt x="419869" y="119846"/>
                </a:cubicBezTo>
                <a:cubicBezTo>
                  <a:pt x="424096" y="115617"/>
                  <a:pt x="426914" y="111387"/>
                  <a:pt x="431141" y="108567"/>
                </a:cubicBezTo>
                <a:cubicBezTo>
                  <a:pt x="459320" y="73319"/>
                  <a:pt x="486090" y="39481"/>
                  <a:pt x="512861" y="4233"/>
                </a:cubicBezTo>
                <a:lnTo>
                  <a:pt x="2159579" y="4233"/>
                </a:lnTo>
                <a:lnTo>
                  <a:pt x="2159579" y="950"/>
                </a:lnTo>
                <a:lnTo>
                  <a:pt x="2185151" y="938"/>
                </a:lnTo>
                <a:cubicBezTo>
                  <a:pt x="2810412" y="628"/>
                  <a:pt x="3352303" y="360"/>
                  <a:pt x="3821941" y="128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  <a:noAutofit/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sp>
        <p:nvSpPr>
          <p:cNvPr id="24" name="任意多边形: 形状 23"/>
          <p:cNvSpPr>
            <a:spLocks/>
          </p:cNvSpPr>
          <p:nvPr/>
        </p:nvSpPr>
        <p:spPr bwMode="auto">
          <a:xfrm>
            <a:off x="7535335" y="3220508"/>
            <a:ext cx="3485549" cy="831851"/>
          </a:xfrm>
          <a:custGeom>
            <a:avLst/>
            <a:gdLst>
              <a:gd name="connsiteX0" fmla="*/ 54946 w 3485549"/>
              <a:gd name="connsiteY0" fmla="*/ 0 h 831851"/>
              <a:gd name="connsiteX1" fmla="*/ 455063 w 3485549"/>
              <a:gd name="connsiteY1" fmla="*/ 0 h 831851"/>
              <a:gd name="connsiteX2" fmla="*/ 1902565 w 3485549"/>
              <a:gd name="connsiteY2" fmla="*/ 1900 h 831851"/>
              <a:gd name="connsiteX3" fmla="*/ 2049188 w 3485549"/>
              <a:gd name="connsiteY3" fmla="*/ 2093 h 831851"/>
              <a:gd name="connsiteX4" fmla="*/ 2467121 w 3485549"/>
              <a:gd name="connsiteY4" fmla="*/ 1886 h 831851"/>
              <a:gd name="connsiteX5" fmla="*/ 3227157 w 3485549"/>
              <a:gd name="connsiteY5" fmla="*/ 1510 h 831851"/>
              <a:gd name="connsiteX6" fmla="*/ 3485549 w 3485549"/>
              <a:gd name="connsiteY6" fmla="*/ 1382 h 831851"/>
              <a:gd name="connsiteX7" fmla="*/ 3485549 w 3485549"/>
              <a:gd name="connsiteY7" fmla="*/ 830439 h 831851"/>
              <a:gd name="connsiteX8" fmla="*/ 3040275 w 3485549"/>
              <a:gd name="connsiteY8" fmla="*/ 830224 h 831851"/>
              <a:gd name="connsiteX9" fmla="*/ 2231018 w 3485549"/>
              <a:gd name="connsiteY9" fmla="*/ 829832 h 831851"/>
              <a:gd name="connsiteX10" fmla="*/ 2057335 w 3485549"/>
              <a:gd name="connsiteY10" fmla="*/ 829748 h 831851"/>
              <a:gd name="connsiteX11" fmla="*/ 1891571 w 3485549"/>
              <a:gd name="connsiteY11" fmla="*/ 829965 h 831851"/>
              <a:gd name="connsiteX12" fmla="*/ 455063 w 3485549"/>
              <a:gd name="connsiteY12" fmla="*/ 831851 h 831851"/>
              <a:gd name="connsiteX13" fmla="*/ 0 w 3485549"/>
              <a:gd name="connsiteY13" fmla="*/ 831851 h 831851"/>
              <a:gd name="connsiteX14" fmla="*/ 84532 w 3485549"/>
              <a:gd name="connsiteY14" fmla="*/ 318102 h 831851"/>
              <a:gd name="connsiteX15" fmla="*/ 54946 w 3485549"/>
              <a:gd name="connsiteY15" fmla="*/ 0 h 831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85549" h="831851">
                <a:moveTo>
                  <a:pt x="54946" y="0"/>
                </a:moveTo>
                <a:cubicBezTo>
                  <a:pt x="455063" y="0"/>
                  <a:pt x="455063" y="0"/>
                  <a:pt x="455063" y="0"/>
                </a:cubicBezTo>
                <a:cubicBezTo>
                  <a:pt x="1125154" y="880"/>
                  <a:pt x="1585842" y="1485"/>
                  <a:pt x="1902565" y="1900"/>
                </a:cubicBezTo>
                <a:lnTo>
                  <a:pt x="2049188" y="2093"/>
                </a:lnTo>
                <a:lnTo>
                  <a:pt x="2467121" y="1886"/>
                </a:lnTo>
                <a:cubicBezTo>
                  <a:pt x="2739456" y="1751"/>
                  <a:pt x="2992338" y="1626"/>
                  <a:pt x="3227157" y="1510"/>
                </a:cubicBezTo>
                <a:lnTo>
                  <a:pt x="3485549" y="1382"/>
                </a:lnTo>
                <a:lnTo>
                  <a:pt x="3485549" y="830439"/>
                </a:lnTo>
                <a:lnTo>
                  <a:pt x="3040275" y="830224"/>
                </a:lnTo>
                <a:cubicBezTo>
                  <a:pt x="2733810" y="830076"/>
                  <a:pt x="2465654" y="829946"/>
                  <a:pt x="2231018" y="829832"/>
                </a:cubicBezTo>
                <a:lnTo>
                  <a:pt x="2057335" y="829748"/>
                </a:lnTo>
                <a:lnTo>
                  <a:pt x="1891571" y="829965"/>
                </a:lnTo>
                <a:cubicBezTo>
                  <a:pt x="455063" y="831851"/>
                  <a:pt x="455063" y="831851"/>
                  <a:pt x="455063" y="831851"/>
                </a:cubicBezTo>
                <a:cubicBezTo>
                  <a:pt x="0" y="831851"/>
                  <a:pt x="0" y="831851"/>
                  <a:pt x="0" y="831851"/>
                </a:cubicBezTo>
                <a:cubicBezTo>
                  <a:pt x="56355" y="672800"/>
                  <a:pt x="84532" y="501081"/>
                  <a:pt x="84532" y="318102"/>
                </a:cubicBezTo>
                <a:cubicBezTo>
                  <a:pt x="84532" y="206907"/>
                  <a:pt x="74670" y="101342"/>
                  <a:pt x="54946" y="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  <a:noAutofit/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sp>
        <p:nvSpPr>
          <p:cNvPr id="25" name="任意多边形: 形状 24"/>
          <p:cNvSpPr>
            <a:spLocks/>
          </p:cNvSpPr>
          <p:nvPr/>
        </p:nvSpPr>
        <p:spPr bwMode="auto">
          <a:xfrm>
            <a:off x="1163639" y="3220508"/>
            <a:ext cx="3482446" cy="831851"/>
          </a:xfrm>
          <a:custGeom>
            <a:avLst/>
            <a:gdLst>
              <a:gd name="connsiteX0" fmla="*/ 3428897 w 3482446"/>
              <a:gd name="connsiteY0" fmla="*/ 0 h 831851"/>
              <a:gd name="connsiteX1" fmla="*/ 3397895 w 3482446"/>
              <a:gd name="connsiteY1" fmla="*/ 318102 h 831851"/>
              <a:gd name="connsiteX2" fmla="*/ 3482446 w 3482446"/>
              <a:gd name="connsiteY2" fmla="*/ 831851 h 831851"/>
              <a:gd name="connsiteX3" fmla="*/ 1985877 w 3482446"/>
              <a:gd name="connsiteY3" fmla="*/ 830224 h 831851"/>
              <a:gd name="connsiteX4" fmla="*/ 1920754 w 3482446"/>
              <a:gd name="connsiteY4" fmla="*/ 830153 h 831851"/>
              <a:gd name="connsiteX5" fmla="*/ 1920754 w 3482446"/>
              <a:gd name="connsiteY5" fmla="*/ 830439 h 831851"/>
              <a:gd name="connsiteX6" fmla="*/ 1475480 w 3482446"/>
              <a:gd name="connsiteY6" fmla="*/ 830224 h 831851"/>
              <a:gd name="connsiteX7" fmla="*/ 58084 w 3482446"/>
              <a:gd name="connsiteY7" fmla="*/ 829537 h 831851"/>
              <a:gd name="connsiteX8" fmla="*/ 0 w 3482446"/>
              <a:gd name="connsiteY8" fmla="*/ 829509 h 831851"/>
              <a:gd name="connsiteX9" fmla="*/ 0 w 3482446"/>
              <a:gd name="connsiteY9" fmla="*/ 2332 h 831851"/>
              <a:gd name="connsiteX10" fmla="*/ 25572 w 3482446"/>
              <a:gd name="connsiteY10" fmla="*/ 2320 h 831851"/>
              <a:gd name="connsiteX11" fmla="*/ 1662363 w 3482446"/>
              <a:gd name="connsiteY11" fmla="*/ 1510 h 831851"/>
              <a:gd name="connsiteX12" fmla="*/ 1920754 w 3482446"/>
              <a:gd name="connsiteY12" fmla="*/ 1382 h 831851"/>
              <a:gd name="connsiteX13" fmla="*/ 1920754 w 3482446"/>
              <a:gd name="connsiteY13" fmla="*/ 1675 h 831851"/>
              <a:gd name="connsiteX14" fmla="*/ 2069122 w 3482446"/>
              <a:gd name="connsiteY14" fmla="*/ 1510 h 831851"/>
              <a:gd name="connsiteX15" fmla="*/ 3428897 w 3482446"/>
              <a:gd name="connsiteY15" fmla="*/ 0 h 831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82446" h="831851">
                <a:moveTo>
                  <a:pt x="3428897" y="0"/>
                </a:moveTo>
                <a:cubicBezTo>
                  <a:pt x="3407760" y="101342"/>
                  <a:pt x="3397895" y="206907"/>
                  <a:pt x="3397895" y="318102"/>
                </a:cubicBezTo>
                <a:cubicBezTo>
                  <a:pt x="3397895" y="501081"/>
                  <a:pt x="3426079" y="672800"/>
                  <a:pt x="3482446" y="831851"/>
                </a:cubicBezTo>
                <a:cubicBezTo>
                  <a:pt x="2835281" y="831147"/>
                  <a:pt x="2349907" y="830620"/>
                  <a:pt x="1985877" y="830224"/>
                </a:cubicBezTo>
                <a:lnTo>
                  <a:pt x="1920754" y="830153"/>
                </a:lnTo>
                <a:lnTo>
                  <a:pt x="1920754" y="830439"/>
                </a:lnTo>
                <a:lnTo>
                  <a:pt x="1475480" y="830224"/>
                </a:lnTo>
                <a:cubicBezTo>
                  <a:pt x="862551" y="829927"/>
                  <a:pt x="402856" y="829704"/>
                  <a:pt x="58084" y="829537"/>
                </a:cubicBezTo>
                <a:lnTo>
                  <a:pt x="0" y="829509"/>
                </a:lnTo>
                <a:lnTo>
                  <a:pt x="0" y="2332"/>
                </a:lnTo>
                <a:lnTo>
                  <a:pt x="25572" y="2320"/>
                </a:lnTo>
                <a:cubicBezTo>
                  <a:pt x="650833" y="2010"/>
                  <a:pt x="1192724" y="1742"/>
                  <a:pt x="1662363" y="1510"/>
                </a:cubicBezTo>
                <a:lnTo>
                  <a:pt x="1920754" y="1382"/>
                </a:lnTo>
                <a:lnTo>
                  <a:pt x="1920754" y="1675"/>
                </a:lnTo>
                <a:lnTo>
                  <a:pt x="2069122" y="1510"/>
                </a:lnTo>
                <a:cubicBezTo>
                  <a:pt x="3428897" y="0"/>
                  <a:pt x="3428897" y="0"/>
                  <a:pt x="3428897" y="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  <a:noAutofit/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sp>
        <p:nvSpPr>
          <p:cNvPr id="26" name="任意多边形: 形状 25"/>
          <p:cNvSpPr>
            <a:spLocks/>
          </p:cNvSpPr>
          <p:nvPr/>
        </p:nvSpPr>
        <p:spPr bwMode="auto">
          <a:xfrm>
            <a:off x="1163639" y="4187823"/>
            <a:ext cx="4075113" cy="836084"/>
          </a:xfrm>
          <a:custGeom>
            <a:avLst/>
            <a:gdLst>
              <a:gd name="connsiteX0" fmla="*/ 1920754 w 4075113"/>
              <a:gd name="connsiteY0" fmla="*/ 0 h 836084"/>
              <a:gd name="connsiteX1" fmla="*/ 1920754 w 4075113"/>
              <a:gd name="connsiteY1" fmla="*/ 4782 h 836084"/>
              <a:gd name="connsiteX2" fmla="*/ 2164212 w 4075113"/>
              <a:gd name="connsiteY2" fmla="*/ 4577 h 836084"/>
              <a:gd name="connsiteX3" fmla="*/ 2574582 w 4075113"/>
              <a:gd name="connsiteY3" fmla="*/ 4233 h 836084"/>
              <a:gd name="connsiteX4" fmla="*/ 3563664 w 4075113"/>
              <a:gd name="connsiteY4" fmla="*/ 4233 h 836084"/>
              <a:gd name="connsiteX5" fmla="*/ 3629885 w 4075113"/>
              <a:gd name="connsiteY5" fmla="*/ 90238 h 836084"/>
              <a:gd name="connsiteX6" fmla="*/ 3643975 w 4075113"/>
              <a:gd name="connsiteY6" fmla="*/ 107157 h 836084"/>
              <a:gd name="connsiteX7" fmla="*/ 4075113 w 4075113"/>
              <a:gd name="connsiteY7" fmla="*/ 836084 h 836084"/>
              <a:gd name="connsiteX8" fmla="*/ 2574582 w 4075113"/>
              <a:gd name="connsiteY8" fmla="*/ 834674 h 836084"/>
              <a:gd name="connsiteX9" fmla="*/ 893705 w 4075113"/>
              <a:gd name="connsiteY9" fmla="*/ 833264 h 836084"/>
              <a:gd name="connsiteX10" fmla="*/ 888058 w 4075113"/>
              <a:gd name="connsiteY10" fmla="*/ 828558 h 836084"/>
              <a:gd name="connsiteX11" fmla="*/ 666223 w 4075113"/>
              <a:gd name="connsiteY11" fmla="*/ 828450 h 836084"/>
              <a:gd name="connsiteX12" fmla="*/ 58084 w 4075113"/>
              <a:gd name="connsiteY12" fmla="*/ 828155 h 836084"/>
              <a:gd name="connsiteX13" fmla="*/ 0 w 4075113"/>
              <a:gd name="connsiteY13" fmla="*/ 828127 h 836084"/>
              <a:gd name="connsiteX14" fmla="*/ 0 w 4075113"/>
              <a:gd name="connsiteY14" fmla="*/ 950 h 836084"/>
              <a:gd name="connsiteX15" fmla="*/ 25573 w 4075113"/>
              <a:gd name="connsiteY15" fmla="*/ 938 h 836084"/>
              <a:gd name="connsiteX16" fmla="*/ 1662363 w 4075113"/>
              <a:gd name="connsiteY16" fmla="*/ 128 h 836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075113" h="836084">
                <a:moveTo>
                  <a:pt x="1920754" y="0"/>
                </a:moveTo>
                <a:lnTo>
                  <a:pt x="1920754" y="4782"/>
                </a:lnTo>
                <a:lnTo>
                  <a:pt x="2164212" y="4577"/>
                </a:lnTo>
                <a:cubicBezTo>
                  <a:pt x="2574582" y="4233"/>
                  <a:pt x="2574582" y="4233"/>
                  <a:pt x="2574582" y="4233"/>
                </a:cubicBezTo>
                <a:cubicBezTo>
                  <a:pt x="3563664" y="4233"/>
                  <a:pt x="3563664" y="4233"/>
                  <a:pt x="3563664" y="4233"/>
                </a:cubicBezTo>
                <a:cubicBezTo>
                  <a:pt x="3584799" y="33841"/>
                  <a:pt x="3607342" y="62040"/>
                  <a:pt x="3629885" y="90238"/>
                </a:cubicBezTo>
                <a:lnTo>
                  <a:pt x="3643975" y="107157"/>
                </a:lnTo>
                <a:cubicBezTo>
                  <a:pt x="3877860" y="396190"/>
                  <a:pt x="4021573" y="638696"/>
                  <a:pt x="4075113" y="836084"/>
                </a:cubicBezTo>
                <a:cubicBezTo>
                  <a:pt x="2574582" y="834674"/>
                  <a:pt x="2574582" y="834674"/>
                  <a:pt x="2574582" y="834674"/>
                </a:cubicBezTo>
                <a:cubicBezTo>
                  <a:pt x="893705" y="833264"/>
                  <a:pt x="893705" y="833264"/>
                  <a:pt x="893705" y="833264"/>
                </a:cubicBezTo>
                <a:lnTo>
                  <a:pt x="888058" y="828558"/>
                </a:lnTo>
                <a:lnTo>
                  <a:pt x="666223" y="828450"/>
                </a:lnTo>
                <a:cubicBezTo>
                  <a:pt x="431587" y="828336"/>
                  <a:pt x="230470" y="828239"/>
                  <a:pt x="58084" y="828155"/>
                </a:cubicBezTo>
                <a:lnTo>
                  <a:pt x="0" y="828127"/>
                </a:lnTo>
                <a:lnTo>
                  <a:pt x="0" y="950"/>
                </a:lnTo>
                <a:lnTo>
                  <a:pt x="25573" y="938"/>
                </a:lnTo>
                <a:cubicBezTo>
                  <a:pt x="650833" y="628"/>
                  <a:pt x="1192724" y="360"/>
                  <a:pt x="1662363" y="128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  <a:noAutofit/>
          </a:bodyPr>
          <a:lstStyle/>
          <a:p>
            <a:pPr defTabSz="1375467"/>
            <a:endParaRPr lang="en-US" sz="2667">
              <a:solidFill>
                <a:srgbClr val="262626"/>
              </a:solidFill>
            </a:endParaRPr>
          </a:p>
        </p:txBody>
      </p:sp>
      <p:grpSp>
        <p:nvGrpSpPr>
          <p:cNvPr id="27" name="Group 31"/>
          <p:cNvGrpSpPr/>
          <p:nvPr/>
        </p:nvGrpSpPr>
        <p:grpSpPr>
          <a:xfrm>
            <a:off x="1285718" y="3318220"/>
            <a:ext cx="657827" cy="638993"/>
            <a:chOff x="3140661" y="2319119"/>
            <a:chExt cx="493370" cy="479245"/>
          </a:xfrm>
        </p:grpSpPr>
        <p:sp>
          <p:nvSpPr>
            <p:cNvPr id="28" name="Oval 32"/>
            <p:cNvSpPr/>
            <p:nvPr/>
          </p:nvSpPr>
          <p:spPr>
            <a:xfrm>
              <a:off x="3140661" y="2319119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srgbClr val="FFFFFF"/>
                </a:solidFill>
                <a:latin typeface="FontAwesome" pitchFamily="2" charset="0"/>
              </a:endParaRPr>
            </a:p>
          </p:txBody>
        </p:sp>
        <p:sp>
          <p:nvSpPr>
            <p:cNvPr id="29" name="Freeform 115"/>
            <p:cNvSpPr>
              <a:spLocks noEditPoints="1"/>
            </p:cNvSpPr>
            <p:nvPr/>
          </p:nvSpPr>
          <p:spPr bwMode="auto">
            <a:xfrm>
              <a:off x="3277809" y="2448410"/>
              <a:ext cx="219075" cy="220663"/>
            </a:xfrm>
            <a:custGeom>
              <a:avLst/>
              <a:gdLst/>
              <a:ahLst/>
              <a:cxnLst>
                <a:cxn ang="0">
                  <a:pos x="64" y="32"/>
                </a:cxn>
                <a:cxn ang="0">
                  <a:pos x="32" y="64"/>
                </a:cxn>
                <a:cxn ang="0">
                  <a:pos x="0" y="32"/>
                </a:cxn>
                <a:cxn ang="0">
                  <a:pos x="32" y="0"/>
                </a:cxn>
                <a:cxn ang="0">
                  <a:pos x="64" y="32"/>
                </a:cxn>
                <a:cxn ang="0">
                  <a:pos x="14" y="38"/>
                </a:cxn>
                <a:cxn ang="0">
                  <a:pos x="13" y="32"/>
                </a:cxn>
                <a:cxn ang="0">
                  <a:pos x="14" y="26"/>
                </a:cxn>
                <a:cxn ang="0">
                  <a:pos x="8" y="19"/>
                </a:cxn>
                <a:cxn ang="0">
                  <a:pos x="4" y="32"/>
                </a:cxn>
                <a:cxn ang="0">
                  <a:pos x="8" y="45"/>
                </a:cxn>
                <a:cxn ang="0">
                  <a:pos x="14" y="38"/>
                </a:cxn>
                <a:cxn ang="0">
                  <a:pos x="45" y="32"/>
                </a:cxn>
                <a:cxn ang="0">
                  <a:pos x="32" y="18"/>
                </a:cxn>
                <a:cxn ang="0">
                  <a:pos x="18" y="32"/>
                </a:cxn>
                <a:cxn ang="0">
                  <a:pos x="32" y="46"/>
                </a:cxn>
                <a:cxn ang="0">
                  <a:pos x="45" y="32"/>
                </a:cxn>
                <a:cxn ang="0">
                  <a:pos x="19" y="8"/>
                </a:cxn>
                <a:cxn ang="0">
                  <a:pos x="26" y="15"/>
                </a:cxn>
                <a:cxn ang="0">
                  <a:pos x="32" y="14"/>
                </a:cxn>
                <a:cxn ang="0">
                  <a:pos x="38" y="15"/>
                </a:cxn>
                <a:cxn ang="0">
                  <a:pos x="45" y="8"/>
                </a:cxn>
                <a:cxn ang="0">
                  <a:pos x="32" y="5"/>
                </a:cxn>
                <a:cxn ang="0">
                  <a:pos x="19" y="8"/>
                </a:cxn>
                <a:cxn ang="0">
                  <a:pos x="45" y="56"/>
                </a:cxn>
                <a:cxn ang="0">
                  <a:pos x="38" y="49"/>
                </a:cxn>
                <a:cxn ang="0">
                  <a:pos x="32" y="50"/>
                </a:cxn>
                <a:cxn ang="0">
                  <a:pos x="26" y="49"/>
                </a:cxn>
                <a:cxn ang="0">
                  <a:pos x="19" y="56"/>
                </a:cxn>
                <a:cxn ang="0">
                  <a:pos x="32" y="60"/>
                </a:cxn>
                <a:cxn ang="0">
                  <a:pos x="45" y="56"/>
                </a:cxn>
                <a:cxn ang="0">
                  <a:pos x="56" y="45"/>
                </a:cxn>
                <a:cxn ang="0">
                  <a:pos x="59" y="32"/>
                </a:cxn>
                <a:cxn ang="0">
                  <a:pos x="56" y="19"/>
                </a:cxn>
                <a:cxn ang="0">
                  <a:pos x="49" y="26"/>
                </a:cxn>
                <a:cxn ang="0">
                  <a:pos x="50" y="32"/>
                </a:cxn>
                <a:cxn ang="0">
                  <a:pos x="49" y="38"/>
                </a:cxn>
                <a:cxn ang="0">
                  <a:pos x="56" y="45"/>
                </a:cxn>
              </a:cxnLst>
              <a:rect l="0" t="0" r="r" b="b"/>
              <a:pathLst>
                <a:path w="64" h="64">
                  <a:moveTo>
                    <a:pt x="64" y="32"/>
                  </a:moveTo>
                  <a:cubicBezTo>
                    <a:pt x="64" y="50"/>
                    <a:pt x="49" y="64"/>
                    <a:pt x="32" y="64"/>
                  </a:cubicBez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close/>
                  <a:moveTo>
                    <a:pt x="14" y="38"/>
                  </a:moveTo>
                  <a:cubicBezTo>
                    <a:pt x="14" y="36"/>
                    <a:pt x="13" y="34"/>
                    <a:pt x="13" y="32"/>
                  </a:cubicBezTo>
                  <a:cubicBezTo>
                    <a:pt x="13" y="30"/>
                    <a:pt x="14" y="28"/>
                    <a:pt x="14" y="2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6" y="23"/>
                    <a:pt x="4" y="28"/>
                    <a:pt x="4" y="32"/>
                  </a:cubicBezTo>
                  <a:cubicBezTo>
                    <a:pt x="4" y="37"/>
                    <a:pt x="6" y="41"/>
                    <a:pt x="8" y="45"/>
                  </a:cubicBezTo>
                  <a:lnTo>
                    <a:pt x="14" y="38"/>
                  </a:lnTo>
                  <a:close/>
                  <a:moveTo>
                    <a:pt x="45" y="32"/>
                  </a:moveTo>
                  <a:cubicBezTo>
                    <a:pt x="45" y="25"/>
                    <a:pt x="39" y="18"/>
                    <a:pt x="32" y="18"/>
                  </a:cubicBezTo>
                  <a:cubicBezTo>
                    <a:pt x="24" y="18"/>
                    <a:pt x="18" y="25"/>
                    <a:pt x="18" y="32"/>
                  </a:cubicBezTo>
                  <a:cubicBezTo>
                    <a:pt x="18" y="40"/>
                    <a:pt x="24" y="46"/>
                    <a:pt x="32" y="46"/>
                  </a:cubicBezTo>
                  <a:cubicBezTo>
                    <a:pt x="39" y="46"/>
                    <a:pt x="45" y="40"/>
                    <a:pt x="45" y="32"/>
                  </a:cubicBezTo>
                  <a:close/>
                  <a:moveTo>
                    <a:pt x="19" y="8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8" y="14"/>
                    <a:pt x="30" y="14"/>
                    <a:pt x="32" y="14"/>
                  </a:cubicBezTo>
                  <a:cubicBezTo>
                    <a:pt x="34" y="14"/>
                    <a:pt x="36" y="14"/>
                    <a:pt x="38" y="15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1" y="6"/>
                    <a:pt x="36" y="5"/>
                    <a:pt x="32" y="5"/>
                  </a:cubicBezTo>
                  <a:cubicBezTo>
                    <a:pt x="27" y="5"/>
                    <a:pt x="23" y="6"/>
                    <a:pt x="19" y="8"/>
                  </a:cubicBezTo>
                  <a:close/>
                  <a:moveTo>
                    <a:pt x="45" y="56"/>
                  </a:moveTo>
                  <a:cubicBezTo>
                    <a:pt x="38" y="49"/>
                    <a:pt x="38" y="49"/>
                    <a:pt x="38" y="49"/>
                  </a:cubicBezTo>
                  <a:cubicBezTo>
                    <a:pt x="36" y="50"/>
                    <a:pt x="34" y="50"/>
                    <a:pt x="32" y="50"/>
                  </a:cubicBezTo>
                  <a:cubicBezTo>
                    <a:pt x="30" y="50"/>
                    <a:pt x="28" y="50"/>
                    <a:pt x="26" y="49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23" y="58"/>
                    <a:pt x="27" y="60"/>
                    <a:pt x="32" y="60"/>
                  </a:cubicBezTo>
                  <a:cubicBezTo>
                    <a:pt x="36" y="60"/>
                    <a:pt x="41" y="58"/>
                    <a:pt x="45" y="56"/>
                  </a:cubicBezTo>
                  <a:close/>
                  <a:moveTo>
                    <a:pt x="56" y="45"/>
                  </a:moveTo>
                  <a:cubicBezTo>
                    <a:pt x="58" y="41"/>
                    <a:pt x="59" y="37"/>
                    <a:pt x="59" y="32"/>
                  </a:cubicBezTo>
                  <a:cubicBezTo>
                    <a:pt x="59" y="28"/>
                    <a:pt x="58" y="23"/>
                    <a:pt x="56" y="1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8"/>
                    <a:pt x="50" y="30"/>
                    <a:pt x="50" y="32"/>
                  </a:cubicBezTo>
                  <a:cubicBezTo>
                    <a:pt x="50" y="34"/>
                    <a:pt x="50" y="36"/>
                    <a:pt x="49" y="38"/>
                  </a:cubicBezTo>
                  <a:lnTo>
                    <a:pt x="56" y="4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</p:grpSp>
      <p:grpSp>
        <p:nvGrpSpPr>
          <p:cNvPr id="30" name="Group 37"/>
          <p:cNvGrpSpPr/>
          <p:nvPr/>
        </p:nvGrpSpPr>
        <p:grpSpPr>
          <a:xfrm>
            <a:off x="1285718" y="4279816"/>
            <a:ext cx="657827" cy="638993"/>
            <a:chOff x="3099311" y="3009836"/>
            <a:chExt cx="493370" cy="479245"/>
          </a:xfrm>
        </p:grpSpPr>
        <p:sp>
          <p:nvSpPr>
            <p:cNvPr id="31" name="Oval 38"/>
            <p:cNvSpPr/>
            <p:nvPr/>
          </p:nvSpPr>
          <p:spPr>
            <a:xfrm>
              <a:off x="3099311" y="3009836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srgbClr val="FFFFFF"/>
                </a:solidFill>
                <a:latin typeface="FontAwesome" pitchFamily="2" charset="0"/>
              </a:endParaRPr>
            </a:p>
          </p:txBody>
        </p:sp>
        <p:sp>
          <p:nvSpPr>
            <p:cNvPr id="32" name="Freeform 171"/>
            <p:cNvSpPr>
              <a:spLocks/>
            </p:cNvSpPr>
            <p:nvPr/>
          </p:nvSpPr>
          <p:spPr bwMode="auto">
            <a:xfrm>
              <a:off x="3236459" y="3170083"/>
              <a:ext cx="219075" cy="158750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2" y="44"/>
                </a:cxn>
                <a:cxn ang="0">
                  <a:pos x="61" y="45"/>
                </a:cxn>
                <a:cxn ang="0">
                  <a:pos x="60" y="44"/>
                </a:cxn>
                <a:cxn ang="0">
                  <a:pos x="45" y="30"/>
                </a:cxn>
                <a:cxn ang="0">
                  <a:pos x="45" y="36"/>
                </a:cxn>
                <a:cxn ang="0">
                  <a:pos x="35" y="46"/>
                </a:cxn>
                <a:cxn ang="0">
                  <a:pos x="10" y="46"/>
                </a:cxn>
                <a:cxn ang="0">
                  <a:pos x="0" y="36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35" y="0"/>
                </a:cxn>
                <a:cxn ang="0">
                  <a:pos x="45" y="10"/>
                </a:cxn>
                <a:cxn ang="0">
                  <a:pos x="45" y="16"/>
                </a:cxn>
                <a:cxn ang="0">
                  <a:pos x="60" y="2"/>
                </a:cxn>
                <a:cxn ang="0">
                  <a:pos x="61" y="1"/>
                </a:cxn>
                <a:cxn ang="0">
                  <a:pos x="62" y="1"/>
                </a:cxn>
                <a:cxn ang="0">
                  <a:pos x="64" y="4"/>
                </a:cxn>
                <a:cxn ang="0">
                  <a:pos x="64" y="42"/>
                </a:cxn>
              </a:cxnLst>
              <a:rect l="0" t="0" r="r" b="b"/>
              <a:pathLst>
                <a:path w="64" h="46">
                  <a:moveTo>
                    <a:pt x="64" y="42"/>
                  </a:moveTo>
                  <a:cubicBezTo>
                    <a:pt x="64" y="43"/>
                    <a:pt x="63" y="44"/>
                    <a:pt x="62" y="44"/>
                  </a:cubicBezTo>
                  <a:cubicBezTo>
                    <a:pt x="62" y="45"/>
                    <a:pt x="62" y="45"/>
                    <a:pt x="61" y="45"/>
                  </a:cubicBezTo>
                  <a:cubicBezTo>
                    <a:pt x="61" y="45"/>
                    <a:pt x="60" y="44"/>
                    <a:pt x="60" y="44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41"/>
                    <a:pt x="41" y="46"/>
                    <a:pt x="35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4" y="46"/>
                    <a:pt x="0" y="41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5" y="5"/>
                    <a:pt x="45" y="10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1"/>
                    <a:pt x="61" y="1"/>
                    <a:pt x="61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2"/>
                    <a:pt x="64" y="3"/>
                    <a:pt x="64" y="4"/>
                  </a:cubicBezTo>
                  <a:lnTo>
                    <a:pt x="64" y="42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</p:grpSp>
      <p:grpSp>
        <p:nvGrpSpPr>
          <p:cNvPr id="33" name="Group 52"/>
          <p:cNvGrpSpPr/>
          <p:nvPr/>
        </p:nvGrpSpPr>
        <p:grpSpPr>
          <a:xfrm>
            <a:off x="10248902" y="3296465"/>
            <a:ext cx="657827" cy="638993"/>
            <a:chOff x="5567576" y="2319119"/>
            <a:chExt cx="493370" cy="479245"/>
          </a:xfrm>
        </p:grpSpPr>
        <p:sp>
          <p:nvSpPr>
            <p:cNvPr id="34" name="Oval 53"/>
            <p:cNvSpPr/>
            <p:nvPr/>
          </p:nvSpPr>
          <p:spPr>
            <a:xfrm>
              <a:off x="5567576" y="2319119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srgbClr val="FFFFFF"/>
                </a:solidFill>
                <a:latin typeface="FontAwesome" pitchFamily="2" charset="0"/>
              </a:endParaRPr>
            </a:p>
          </p:txBody>
        </p:sp>
        <p:sp>
          <p:nvSpPr>
            <p:cNvPr id="35" name="Freeform 131"/>
            <p:cNvSpPr>
              <a:spLocks/>
            </p:cNvSpPr>
            <p:nvPr/>
          </p:nvSpPr>
          <p:spPr bwMode="auto">
            <a:xfrm>
              <a:off x="5709486" y="2452379"/>
              <a:ext cx="209550" cy="212725"/>
            </a:xfrm>
            <a:custGeom>
              <a:avLst/>
              <a:gdLst/>
              <a:ahLst/>
              <a:cxnLst>
                <a:cxn ang="0">
                  <a:pos x="61" y="49"/>
                </a:cxn>
                <a:cxn ang="0">
                  <a:pos x="49" y="62"/>
                </a:cxn>
                <a:cxn ang="0">
                  <a:pos x="36" y="49"/>
                </a:cxn>
                <a:cxn ang="0">
                  <a:pos x="36" y="48"/>
                </a:cxn>
                <a:cxn ang="0">
                  <a:pos x="21" y="41"/>
                </a:cxn>
                <a:cxn ang="0">
                  <a:pos x="13" y="44"/>
                </a:cxn>
                <a:cxn ang="0">
                  <a:pos x="0" y="31"/>
                </a:cxn>
                <a:cxn ang="0">
                  <a:pos x="13" y="18"/>
                </a:cxn>
                <a:cxn ang="0">
                  <a:pos x="21" y="22"/>
                </a:cxn>
                <a:cxn ang="0">
                  <a:pos x="36" y="15"/>
                </a:cxn>
                <a:cxn ang="0">
                  <a:pos x="36" y="13"/>
                </a:cxn>
                <a:cxn ang="0">
                  <a:pos x="49" y="0"/>
                </a:cxn>
                <a:cxn ang="0">
                  <a:pos x="61" y="13"/>
                </a:cxn>
                <a:cxn ang="0">
                  <a:pos x="49" y="26"/>
                </a:cxn>
                <a:cxn ang="0">
                  <a:pos x="40" y="23"/>
                </a:cxn>
                <a:cxn ang="0">
                  <a:pos x="25" y="30"/>
                </a:cxn>
                <a:cxn ang="0">
                  <a:pos x="25" y="31"/>
                </a:cxn>
                <a:cxn ang="0">
                  <a:pos x="25" y="33"/>
                </a:cxn>
                <a:cxn ang="0">
                  <a:pos x="40" y="40"/>
                </a:cxn>
                <a:cxn ang="0">
                  <a:pos x="49" y="36"/>
                </a:cxn>
                <a:cxn ang="0">
                  <a:pos x="61" y="49"/>
                </a:cxn>
              </a:cxnLst>
              <a:rect l="0" t="0" r="r" b="b"/>
              <a:pathLst>
                <a:path w="61" h="62">
                  <a:moveTo>
                    <a:pt x="61" y="49"/>
                  </a:moveTo>
                  <a:cubicBezTo>
                    <a:pt x="61" y="56"/>
                    <a:pt x="56" y="62"/>
                    <a:pt x="49" y="62"/>
                  </a:cubicBezTo>
                  <a:cubicBezTo>
                    <a:pt x="41" y="62"/>
                    <a:pt x="36" y="56"/>
                    <a:pt x="36" y="49"/>
                  </a:cubicBezTo>
                  <a:cubicBezTo>
                    <a:pt x="36" y="49"/>
                    <a:pt x="36" y="48"/>
                    <a:pt x="36" y="48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9" y="43"/>
                    <a:pt x="16" y="44"/>
                    <a:pt x="13" y="44"/>
                  </a:cubicBezTo>
                  <a:cubicBezTo>
                    <a:pt x="6" y="44"/>
                    <a:pt x="0" y="38"/>
                    <a:pt x="0" y="31"/>
                  </a:cubicBezTo>
                  <a:cubicBezTo>
                    <a:pt x="0" y="24"/>
                    <a:pt x="6" y="18"/>
                    <a:pt x="13" y="18"/>
                  </a:cubicBezTo>
                  <a:cubicBezTo>
                    <a:pt x="16" y="18"/>
                    <a:pt x="19" y="20"/>
                    <a:pt x="21" y="22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6" y="6"/>
                    <a:pt x="41" y="0"/>
                    <a:pt x="49" y="0"/>
                  </a:cubicBezTo>
                  <a:cubicBezTo>
                    <a:pt x="56" y="0"/>
                    <a:pt x="61" y="6"/>
                    <a:pt x="61" y="13"/>
                  </a:cubicBezTo>
                  <a:cubicBezTo>
                    <a:pt x="61" y="20"/>
                    <a:pt x="56" y="26"/>
                    <a:pt x="49" y="26"/>
                  </a:cubicBezTo>
                  <a:cubicBezTo>
                    <a:pt x="45" y="26"/>
                    <a:pt x="42" y="25"/>
                    <a:pt x="40" y="2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1"/>
                    <a:pt x="25" y="31"/>
                  </a:cubicBezTo>
                  <a:cubicBezTo>
                    <a:pt x="25" y="32"/>
                    <a:pt x="25" y="32"/>
                    <a:pt x="25" y="3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38"/>
                    <a:pt x="45" y="36"/>
                    <a:pt x="49" y="36"/>
                  </a:cubicBezTo>
                  <a:cubicBezTo>
                    <a:pt x="56" y="36"/>
                    <a:pt x="61" y="42"/>
                    <a:pt x="61" y="4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</p:grpSp>
      <p:grpSp>
        <p:nvGrpSpPr>
          <p:cNvPr id="36" name="Group 55"/>
          <p:cNvGrpSpPr/>
          <p:nvPr/>
        </p:nvGrpSpPr>
        <p:grpSpPr>
          <a:xfrm>
            <a:off x="10248902" y="4285657"/>
            <a:ext cx="657827" cy="638993"/>
            <a:chOff x="5576412" y="3009836"/>
            <a:chExt cx="493370" cy="479245"/>
          </a:xfrm>
        </p:grpSpPr>
        <p:sp>
          <p:nvSpPr>
            <p:cNvPr id="37" name="Oval 56"/>
            <p:cNvSpPr/>
            <p:nvPr/>
          </p:nvSpPr>
          <p:spPr>
            <a:xfrm>
              <a:off x="5576412" y="3009836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375467"/>
              <a:endParaRPr lang="en-US" sz="2667" dirty="0">
                <a:solidFill>
                  <a:srgbClr val="FFFFFF"/>
                </a:solidFill>
                <a:latin typeface="FontAwesome" pitchFamily="2" charset="0"/>
              </a:endParaRPr>
            </a:p>
          </p:txBody>
        </p:sp>
        <p:sp>
          <p:nvSpPr>
            <p:cNvPr id="38" name="Freeform 66"/>
            <p:cNvSpPr>
              <a:spLocks noEditPoints="1"/>
            </p:cNvSpPr>
            <p:nvPr/>
          </p:nvSpPr>
          <p:spPr bwMode="auto">
            <a:xfrm>
              <a:off x="5699272" y="3153414"/>
              <a:ext cx="247650" cy="192088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375467"/>
              <a:endParaRPr lang="en-US" sz="2667">
                <a:solidFill>
                  <a:srgbClr val="262626"/>
                </a:solidFill>
              </a:endParaRPr>
            </a:p>
          </p:txBody>
        </p:sp>
      </p:grpSp>
      <p:sp>
        <p:nvSpPr>
          <p:cNvPr id="39" name="矩形 38"/>
          <p:cNvSpPr/>
          <p:nvPr/>
        </p:nvSpPr>
        <p:spPr>
          <a:xfrm>
            <a:off x="2137075" y="2444159"/>
            <a:ext cx="2502584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bg1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服务。</a:t>
            </a:r>
          </a:p>
        </p:txBody>
      </p:sp>
      <p:sp>
        <p:nvSpPr>
          <p:cNvPr id="40" name="矩形 39"/>
          <p:cNvSpPr/>
          <p:nvPr/>
        </p:nvSpPr>
        <p:spPr>
          <a:xfrm>
            <a:off x="7632163" y="2444159"/>
            <a:ext cx="2502584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bg1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服务。</a:t>
            </a:r>
          </a:p>
        </p:txBody>
      </p:sp>
      <p:sp>
        <p:nvSpPr>
          <p:cNvPr id="41" name="矩形 40"/>
          <p:cNvSpPr/>
          <p:nvPr/>
        </p:nvSpPr>
        <p:spPr>
          <a:xfrm>
            <a:off x="2137075" y="3387134"/>
            <a:ext cx="2502584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bg1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服务。</a:t>
            </a:r>
          </a:p>
        </p:txBody>
      </p:sp>
      <p:sp>
        <p:nvSpPr>
          <p:cNvPr id="42" name="矩形 41"/>
          <p:cNvSpPr/>
          <p:nvPr/>
        </p:nvSpPr>
        <p:spPr>
          <a:xfrm>
            <a:off x="7632163" y="3387134"/>
            <a:ext cx="2502584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bg1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服务。</a:t>
            </a:r>
          </a:p>
        </p:txBody>
      </p:sp>
      <p:sp>
        <p:nvSpPr>
          <p:cNvPr id="43" name="矩形 42"/>
          <p:cNvSpPr/>
          <p:nvPr/>
        </p:nvSpPr>
        <p:spPr>
          <a:xfrm>
            <a:off x="2137075" y="4350013"/>
            <a:ext cx="2502584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bg1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服务。</a:t>
            </a:r>
          </a:p>
        </p:txBody>
      </p:sp>
      <p:sp>
        <p:nvSpPr>
          <p:cNvPr id="44" name="矩形 43"/>
          <p:cNvSpPr/>
          <p:nvPr/>
        </p:nvSpPr>
        <p:spPr>
          <a:xfrm>
            <a:off x="7632163" y="4366092"/>
            <a:ext cx="2502584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bg1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bg1"/>
                </a:solidFill>
                <a:latin typeface="+mn-ea"/>
              </a:rPr>
              <a:t>服务。</a:t>
            </a:r>
          </a:p>
        </p:txBody>
      </p:sp>
    </p:spTree>
    <p:extLst>
      <p:ext uri="{BB962C8B-B14F-4D97-AF65-F5344CB8AC3E}">
        <p14:creationId xmlns:p14="http://schemas.microsoft.com/office/powerpoint/2010/main" val="529887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500"/>
                            </p:stCondLst>
                            <p:childTnLst>
                              <p:par>
                                <p:cTn id="7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500"/>
                            </p:stCondLst>
                            <p:childTnLst>
                              <p:par>
                                <p:cTn id="85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000"/>
                            </p:stCondLst>
                            <p:childTnLst>
                              <p:par>
                                <p:cTn id="90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3" grpId="0" animBg="1"/>
      <p:bldP spid="24" grpId="0" animBg="1"/>
      <p:bldP spid="25" grpId="0" animBg="1"/>
      <p:bldP spid="26" grpId="0" animBg="1"/>
      <p:bldP spid="39" grpId="0"/>
      <p:bldP spid="40" grpId="0"/>
      <p:bldP spid="41" grpId="0"/>
      <p:bldP spid="42" grpId="0"/>
      <p:bldP spid="43" grpId="0"/>
      <p:bldP spid="4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矩形 2"/>
          <p:cNvSpPr/>
          <p:nvPr/>
        </p:nvSpPr>
        <p:spPr>
          <a:xfrm>
            <a:off x="1447753" y="2140839"/>
            <a:ext cx="1542190" cy="1542190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0" anchor="ctr"/>
          <a:lstStyle/>
          <a:p>
            <a:endParaRPr lang="zh-CN" altLang="en-US" sz="900">
              <a:solidFill>
                <a:schemeClr val="tx1"/>
              </a:solidFill>
              <a:cs typeface="+mn-ea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1367947" y="3872727"/>
            <a:ext cx="1701800" cy="44450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代用名</a:t>
            </a:r>
          </a:p>
        </p:txBody>
      </p:sp>
      <p:sp>
        <p:nvSpPr>
          <p:cNvPr id="5" name="矩形 4"/>
          <p:cNvSpPr/>
          <p:nvPr/>
        </p:nvSpPr>
        <p:spPr>
          <a:xfrm>
            <a:off x="1331637" y="4612335"/>
            <a:ext cx="1774420" cy="1092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6" name="矩形 5"/>
          <p:cNvSpPr/>
          <p:nvPr/>
        </p:nvSpPr>
        <p:spPr>
          <a:xfrm>
            <a:off x="1104567" y="4253033"/>
            <a:ext cx="2228560" cy="2400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职位名称</a:t>
            </a:r>
          </a:p>
        </p:txBody>
      </p:sp>
      <p:cxnSp>
        <p:nvCxnSpPr>
          <p:cNvPr id="8" name="直接连接符 7"/>
          <p:cNvCxnSpPr>
            <a:cxnSpLocks/>
          </p:cNvCxnSpPr>
          <p:nvPr/>
        </p:nvCxnSpPr>
        <p:spPr>
          <a:xfrm>
            <a:off x="3497942" y="2140839"/>
            <a:ext cx="0" cy="343175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4045550" y="2140839"/>
            <a:ext cx="1542190" cy="1542190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0" anchor="ctr"/>
          <a:lstStyle/>
          <a:p>
            <a:endParaRPr lang="zh-CN" altLang="en-US" sz="900">
              <a:solidFill>
                <a:schemeClr val="tx1"/>
              </a:solidFill>
              <a:cs typeface="+mn-ea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3965744" y="3872727"/>
            <a:ext cx="1701800" cy="44450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代用名</a:t>
            </a:r>
          </a:p>
        </p:txBody>
      </p:sp>
      <p:sp>
        <p:nvSpPr>
          <p:cNvPr id="11" name="矩形 10"/>
          <p:cNvSpPr/>
          <p:nvPr/>
        </p:nvSpPr>
        <p:spPr>
          <a:xfrm>
            <a:off x="3929434" y="4612335"/>
            <a:ext cx="1774420" cy="1092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12" name="矩形 11"/>
          <p:cNvSpPr/>
          <p:nvPr/>
        </p:nvSpPr>
        <p:spPr>
          <a:xfrm>
            <a:off x="3702364" y="4253033"/>
            <a:ext cx="2228560" cy="2400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职位名称</a:t>
            </a:r>
          </a:p>
        </p:txBody>
      </p:sp>
      <p:cxnSp>
        <p:nvCxnSpPr>
          <p:cNvPr id="13" name="直接连接符 12"/>
          <p:cNvCxnSpPr>
            <a:cxnSpLocks/>
          </p:cNvCxnSpPr>
          <p:nvPr/>
        </p:nvCxnSpPr>
        <p:spPr>
          <a:xfrm>
            <a:off x="6095739" y="2140839"/>
            <a:ext cx="0" cy="343175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6643347" y="2140839"/>
            <a:ext cx="1542190" cy="1542190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0" anchor="ctr"/>
          <a:lstStyle/>
          <a:p>
            <a:endParaRPr lang="zh-CN" altLang="en-US" sz="900">
              <a:solidFill>
                <a:schemeClr val="tx1"/>
              </a:solidFill>
              <a:cs typeface="+mn-ea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6563541" y="3872727"/>
            <a:ext cx="1701800" cy="44450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代用名</a:t>
            </a:r>
          </a:p>
        </p:txBody>
      </p:sp>
      <p:sp>
        <p:nvSpPr>
          <p:cNvPr id="16" name="矩形 15"/>
          <p:cNvSpPr/>
          <p:nvPr/>
        </p:nvSpPr>
        <p:spPr>
          <a:xfrm>
            <a:off x="6527231" y="4612335"/>
            <a:ext cx="1774420" cy="1092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300161" y="4253033"/>
            <a:ext cx="2228560" cy="2400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职位名称</a:t>
            </a:r>
          </a:p>
        </p:txBody>
      </p:sp>
      <p:cxnSp>
        <p:nvCxnSpPr>
          <p:cNvPr id="18" name="直接连接符 17"/>
          <p:cNvCxnSpPr>
            <a:cxnSpLocks/>
          </p:cNvCxnSpPr>
          <p:nvPr/>
        </p:nvCxnSpPr>
        <p:spPr>
          <a:xfrm>
            <a:off x="8693536" y="2140839"/>
            <a:ext cx="0" cy="343175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9241144" y="2140839"/>
            <a:ext cx="1542190" cy="1542190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0" anchor="ctr"/>
          <a:lstStyle/>
          <a:p>
            <a:endParaRPr lang="zh-CN" altLang="en-US" sz="900">
              <a:solidFill>
                <a:schemeClr val="tx1"/>
              </a:solidFill>
              <a:cs typeface="+mn-ea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9161338" y="3872727"/>
            <a:ext cx="1701800" cy="444500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代用名</a:t>
            </a:r>
          </a:p>
        </p:txBody>
      </p:sp>
      <p:sp>
        <p:nvSpPr>
          <p:cNvPr id="21" name="矩形 20"/>
          <p:cNvSpPr/>
          <p:nvPr/>
        </p:nvSpPr>
        <p:spPr>
          <a:xfrm>
            <a:off x="9125028" y="4612335"/>
            <a:ext cx="1774420" cy="10929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我们长期为客户提供专业的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策划设计制作等全程服务，凭借自身优势和专业化的独特视角为客户提供优质的</a:t>
            </a:r>
            <a:r>
              <a:rPr lang="en-US" altLang="zh-CN" sz="12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服务。</a:t>
            </a:r>
          </a:p>
        </p:txBody>
      </p:sp>
      <p:sp>
        <p:nvSpPr>
          <p:cNvPr id="22" name="矩形 21"/>
          <p:cNvSpPr/>
          <p:nvPr/>
        </p:nvSpPr>
        <p:spPr>
          <a:xfrm>
            <a:off x="8897958" y="4253033"/>
            <a:ext cx="2228560" cy="2400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tx2"/>
                </a:solidFill>
                <a:latin typeface="+mn-ea"/>
              </a:rPr>
              <a:t>职位名称</a:t>
            </a:r>
          </a:p>
        </p:txBody>
      </p:sp>
    </p:spTree>
    <p:extLst>
      <p:ext uri="{BB962C8B-B14F-4D97-AF65-F5344CB8AC3E}">
        <p14:creationId xmlns:p14="http://schemas.microsoft.com/office/powerpoint/2010/main" val="1606981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33333E-6 L -1.25E-6 0.05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3.33333E-6 L -2.08333E-6 0.05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3.33333E-6 L -2.91667E-6 0.05 " pathEditMode="relative" rAng="0" ptsTypes="AA">
                                      <p:cBhvr>
                                        <p:cTn id="74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9500"/>
                            </p:stCondLst>
                            <p:childTnLst>
                              <p:par>
                                <p:cTn id="7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5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1000"/>
                            </p:stCondLst>
                            <p:childTnLst>
                              <p:par>
                                <p:cTn id="8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20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33333E-6 L -3.95833E-6 0.05 " pathEditMode="relative" rAng="0" ptsTypes="AA">
                                      <p:cBhvr>
                                        <p:cTn id="99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5" grpId="1"/>
      <p:bldP spid="6" grpId="0"/>
      <p:bldP spid="9" grpId="0" animBg="1"/>
      <p:bldP spid="10" grpId="0"/>
      <p:bldP spid="11" grpId="0"/>
      <p:bldP spid="11" grpId="1"/>
      <p:bldP spid="12" grpId="0"/>
      <p:bldP spid="14" grpId="0" animBg="1"/>
      <p:bldP spid="15" grpId="0"/>
      <p:bldP spid="16" grpId="0"/>
      <p:bldP spid="16" grpId="1"/>
      <p:bldP spid="17" grpId="0"/>
      <p:bldP spid="19" grpId="0" animBg="1"/>
      <p:bldP spid="20" grpId="0"/>
      <p:bldP spid="21" grpId="0"/>
      <p:bldP spid="21" grpId="1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3" name="Freeform 45"/>
          <p:cNvSpPr/>
          <p:nvPr/>
        </p:nvSpPr>
        <p:spPr>
          <a:xfrm flipH="1">
            <a:off x="6708647" y="2069589"/>
            <a:ext cx="3454434" cy="1079999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8609" tIns="69987" rIns="69987" bIns="69989" numCol="1" spcCol="1270" anchor="ctr" anchorCtr="0">
            <a:noAutofit/>
          </a:bodyPr>
          <a:lstStyle/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Freeform 68"/>
          <p:cNvSpPr/>
          <p:nvPr/>
        </p:nvSpPr>
        <p:spPr>
          <a:xfrm>
            <a:off x="2032001" y="2069589"/>
            <a:ext cx="3454434" cy="1079999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8609" tIns="69987" rIns="69987" bIns="69989" numCol="1" spcCol="1270" anchor="ctr" anchorCtr="0">
            <a:noAutofit/>
          </a:bodyPr>
          <a:lstStyle/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Left-Right Arrow 61"/>
          <p:cNvSpPr/>
          <p:nvPr/>
        </p:nvSpPr>
        <p:spPr>
          <a:xfrm>
            <a:off x="5773581" y="2480489"/>
            <a:ext cx="644838" cy="255250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Freeform 45"/>
          <p:cNvSpPr>
            <a:spLocks noEditPoints="1"/>
          </p:cNvSpPr>
          <p:nvPr/>
        </p:nvSpPr>
        <p:spPr bwMode="auto">
          <a:xfrm>
            <a:off x="2404193" y="2489201"/>
            <a:ext cx="305628" cy="305626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13" tIns="60956" rIns="121913" bIns="60956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Rounded Rectangle 67"/>
          <p:cNvSpPr/>
          <p:nvPr/>
        </p:nvSpPr>
        <p:spPr>
          <a:xfrm>
            <a:off x="1166719" y="2069589"/>
            <a:ext cx="1080000" cy="10800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ct val="3500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Agency FB" panose="020B0503020202020204" pitchFamily="34" charset="0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9" name="矩形 8"/>
          <p:cNvSpPr/>
          <p:nvPr/>
        </p:nvSpPr>
        <p:spPr>
          <a:xfrm>
            <a:off x="2773321" y="2176047"/>
            <a:ext cx="13250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0" name="矩形 9"/>
          <p:cNvSpPr/>
          <p:nvPr/>
        </p:nvSpPr>
        <p:spPr>
          <a:xfrm>
            <a:off x="2773321" y="2514601"/>
            <a:ext cx="2561146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定制服务。</a:t>
            </a:r>
          </a:p>
        </p:txBody>
      </p:sp>
      <p:sp>
        <p:nvSpPr>
          <p:cNvPr id="11" name="Rounded Rectangle 67"/>
          <p:cNvSpPr/>
          <p:nvPr/>
        </p:nvSpPr>
        <p:spPr>
          <a:xfrm>
            <a:off x="9948363" y="2069589"/>
            <a:ext cx="1080000" cy="10800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ct val="3500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Agency FB" panose="020B0503020202020204" pitchFamily="34" charset="0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12" name="Freeform 45"/>
          <p:cNvSpPr>
            <a:spLocks noEditPoints="1"/>
          </p:cNvSpPr>
          <p:nvPr/>
        </p:nvSpPr>
        <p:spPr bwMode="auto">
          <a:xfrm>
            <a:off x="9490767" y="2489201"/>
            <a:ext cx="305628" cy="305626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13" tIns="60956" rIns="121913" bIns="60956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16587" y="2176047"/>
            <a:ext cx="13250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600" dirty="0">
                <a:solidFill>
                  <a:schemeClr val="accent2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14" name="矩形 13"/>
          <p:cNvSpPr/>
          <p:nvPr/>
        </p:nvSpPr>
        <p:spPr>
          <a:xfrm>
            <a:off x="6880536" y="2514601"/>
            <a:ext cx="2561146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定制服务</a:t>
            </a:r>
          </a:p>
        </p:txBody>
      </p:sp>
      <p:sp>
        <p:nvSpPr>
          <p:cNvPr id="15" name="Freeform 45"/>
          <p:cNvSpPr/>
          <p:nvPr/>
        </p:nvSpPr>
        <p:spPr>
          <a:xfrm flipH="1">
            <a:off x="6708647" y="3458211"/>
            <a:ext cx="3454434" cy="1079999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8609" tIns="69987" rIns="69987" bIns="69989" numCol="1" spcCol="1270" anchor="ctr" anchorCtr="0">
            <a:noAutofit/>
          </a:bodyPr>
          <a:lstStyle/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Freeform 68"/>
          <p:cNvSpPr/>
          <p:nvPr/>
        </p:nvSpPr>
        <p:spPr>
          <a:xfrm>
            <a:off x="2032001" y="3458211"/>
            <a:ext cx="3454434" cy="1079999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8609" tIns="69987" rIns="69987" bIns="69989" numCol="1" spcCol="1270" anchor="ctr" anchorCtr="0">
            <a:noAutofit/>
          </a:bodyPr>
          <a:lstStyle/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Left-Right Arrow 61"/>
          <p:cNvSpPr/>
          <p:nvPr/>
        </p:nvSpPr>
        <p:spPr>
          <a:xfrm>
            <a:off x="5773581" y="3869111"/>
            <a:ext cx="644838" cy="255250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Freeform 45"/>
          <p:cNvSpPr>
            <a:spLocks noEditPoints="1"/>
          </p:cNvSpPr>
          <p:nvPr/>
        </p:nvSpPr>
        <p:spPr bwMode="auto">
          <a:xfrm>
            <a:off x="2404193" y="3877823"/>
            <a:ext cx="305628" cy="305626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13" tIns="60956" rIns="121913" bIns="60956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Rounded Rectangle 67"/>
          <p:cNvSpPr/>
          <p:nvPr/>
        </p:nvSpPr>
        <p:spPr>
          <a:xfrm>
            <a:off x="1166719" y="3458211"/>
            <a:ext cx="1080000" cy="10800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ct val="3500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Agency FB" panose="020B0503020202020204" pitchFamily="34" charset="0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20" name="矩形 19"/>
          <p:cNvSpPr/>
          <p:nvPr/>
        </p:nvSpPr>
        <p:spPr>
          <a:xfrm>
            <a:off x="2773321" y="3564669"/>
            <a:ext cx="13250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accent4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1" name="矩形 20"/>
          <p:cNvSpPr/>
          <p:nvPr/>
        </p:nvSpPr>
        <p:spPr>
          <a:xfrm>
            <a:off x="2773321" y="3903223"/>
            <a:ext cx="2561146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定制服务。</a:t>
            </a:r>
          </a:p>
        </p:txBody>
      </p:sp>
      <p:sp>
        <p:nvSpPr>
          <p:cNvPr id="22" name="Rounded Rectangle 67"/>
          <p:cNvSpPr/>
          <p:nvPr/>
        </p:nvSpPr>
        <p:spPr>
          <a:xfrm>
            <a:off x="9948363" y="3458211"/>
            <a:ext cx="1080000" cy="108000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ct val="3500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Agency FB" panose="020B0503020202020204" pitchFamily="34" charset="0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23" name="Freeform 45"/>
          <p:cNvSpPr>
            <a:spLocks noEditPoints="1"/>
          </p:cNvSpPr>
          <p:nvPr/>
        </p:nvSpPr>
        <p:spPr bwMode="auto">
          <a:xfrm>
            <a:off x="9490767" y="3877823"/>
            <a:ext cx="305628" cy="305626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13" tIns="60956" rIns="121913" bIns="60956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116587" y="3564669"/>
            <a:ext cx="13250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600" dirty="0">
                <a:solidFill>
                  <a:schemeClr val="accent3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25" name="矩形 24"/>
          <p:cNvSpPr/>
          <p:nvPr/>
        </p:nvSpPr>
        <p:spPr>
          <a:xfrm>
            <a:off x="6880536" y="3903223"/>
            <a:ext cx="2561146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定制服务</a:t>
            </a:r>
          </a:p>
        </p:txBody>
      </p:sp>
      <p:sp>
        <p:nvSpPr>
          <p:cNvPr id="26" name="Freeform 45"/>
          <p:cNvSpPr/>
          <p:nvPr/>
        </p:nvSpPr>
        <p:spPr>
          <a:xfrm flipH="1">
            <a:off x="6708647" y="4846833"/>
            <a:ext cx="3454434" cy="1079999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8609" tIns="69987" rIns="69987" bIns="69989" numCol="1" spcCol="1270" anchor="ctr" anchorCtr="0">
            <a:noAutofit/>
          </a:bodyPr>
          <a:lstStyle/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Freeform 68"/>
          <p:cNvSpPr/>
          <p:nvPr/>
        </p:nvSpPr>
        <p:spPr>
          <a:xfrm>
            <a:off x="2032001" y="4846833"/>
            <a:ext cx="3454434" cy="1079999"/>
          </a:xfrm>
          <a:custGeom>
            <a:avLst/>
            <a:gdLst>
              <a:gd name="connsiteX0" fmla="*/ 131527 w 789146"/>
              <a:gd name="connsiteY0" fmla="*/ 0 h 2110763"/>
              <a:gd name="connsiteX1" fmla="*/ 657619 w 789146"/>
              <a:gd name="connsiteY1" fmla="*/ 0 h 2110763"/>
              <a:gd name="connsiteX2" fmla="*/ 750623 w 789146"/>
              <a:gd name="connsiteY2" fmla="*/ 38524 h 2110763"/>
              <a:gd name="connsiteX3" fmla="*/ 789146 w 789146"/>
              <a:gd name="connsiteY3" fmla="*/ 131528 h 2110763"/>
              <a:gd name="connsiteX4" fmla="*/ 789146 w 789146"/>
              <a:gd name="connsiteY4" fmla="*/ 2110763 h 2110763"/>
              <a:gd name="connsiteX5" fmla="*/ 789146 w 789146"/>
              <a:gd name="connsiteY5" fmla="*/ 2110763 h 2110763"/>
              <a:gd name="connsiteX6" fmla="*/ 789146 w 789146"/>
              <a:gd name="connsiteY6" fmla="*/ 2110763 h 2110763"/>
              <a:gd name="connsiteX7" fmla="*/ 0 w 789146"/>
              <a:gd name="connsiteY7" fmla="*/ 2110763 h 2110763"/>
              <a:gd name="connsiteX8" fmla="*/ 0 w 789146"/>
              <a:gd name="connsiteY8" fmla="*/ 2110763 h 2110763"/>
              <a:gd name="connsiteX9" fmla="*/ 0 w 789146"/>
              <a:gd name="connsiteY9" fmla="*/ 2110763 h 2110763"/>
              <a:gd name="connsiteX10" fmla="*/ 0 w 789146"/>
              <a:gd name="connsiteY10" fmla="*/ 131527 h 2110763"/>
              <a:gd name="connsiteX11" fmla="*/ 38524 w 789146"/>
              <a:gd name="connsiteY11" fmla="*/ 38523 h 2110763"/>
              <a:gd name="connsiteX12" fmla="*/ 131528 w 789146"/>
              <a:gd name="connsiteY12" fmla="*/ 0 h 2110763"/>
              <a:gd name="connsiteX13" fmla="*/ 131527 w 789146"/>
              <a:gd name="connsiteY13" fmla="*/ 0 h 2110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89146" h="2110763">
                <a:moveTo>
                  <a:pt x="789146" y="351802"/>
                </a:moveTo>
                <a:lnTo>
                  <a:pt x="789146" y="1758961"/>
                </a:lnTo>
                <a:cubicBezTo>
                  <a:pt x="789146" y="1852264"/>
                  <a:pt x="783965" y="1941748"/>
                  <a:pt x="774743" y="2007723"/>
                </a:cubicBezTo>
                <a:cubicBezTo>
                  <a:pt x="765521" y="2073698"/>
                  <a:pt x="753013" y="2110762"/>
                  <a:pt x="739972" y="2110762"/>
                </a:cubicBezTo>
                <a:lnTo>
                  <a:pt x="0" y="2110762"/>
                </a:lnTo>
                <a:lnTo>
                  <a:pt x="0" y="2110762"/>
                </a:lnTo>
                <a:lnTo>
                  <a:pt x="0" y="2110762"/>
                </a:ln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lnTo>
                  <a:pt x="739972" y="1"/>
                </a:lnTo>
                <a:cubicBezTo>
                  <a:pt x="753014" y="1"/>
                  <a:pt x="765522" y="37065"/>
                  <a:pt x="774743" y="103043"/>
                </a:cubicBezTo>
                <a:cubicBezTo>
                  <a:pt x="783965" y="169018"/>
                  <a:pt x="789146" y="258502"/>
                  <a:pt x="789146" y="351805"/>
                </a:cubicBezTo>
                <a:lnTo>
                  <a:pt x="789146" y="351802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8609" tIns="69987" rIns="69987" bIns="69989" numCol="1" spcCol="1270" anchor="ctr" anchorCtr="0">
            <a:noAutofit/>
          </a:bodyPr>
          <a:lstStyle/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304773" lvl="1" indent="-304773" defTabSz="1303754">
              <a:lnSpc>
                <a:spcPct val="120000"/>
              </a:lnSpc>
              <a:spcAft>
                <a:spcPct val="15000"/>
              </a:spcAft>
              <a:buChar char="••"/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Left-Right Arrow 61"/>
          <p:cNvSpPr/>
          <p:nvPr/>
        </p:nvSpPr>
        <p:spPr>
          <a:xfrm>
            <a:off x="5773581" y="5257733"/>
            <a:ext cx="644838" cy="255250"/>
          </a:xfrm>
          <a:prstGeom prst="leftRightArrow">
            <a:avLst>
              <a:gd name="adj1" fmla="val 50000"/>
              <a:gd name="adj2" fmla="val 6508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Freeform 45"/>
          <p:cNvSpPr>
            <a:spLocks noEditPoints="1"/>
          </p:cNvSpPr>
          <p:nvPr/>
        </p:nvSpPr>
        <p:spPr bwMode="auto">
          <a:xfrm>
            <a:off x="2404193" y="5266445"/>
            <a:ext cx="305628" cy="305626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1913" tIns="60956" rIns="121913" bIns="60956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Rounded Rectangle 67"/>
          <p:cNvSpPr/>
          <p:nvPr/>
        </p:nvSpPr>
        <p:spPr>
          <a:xfrm>
            <a:off x="1166719" y="4846833"/>
            <a:ext cx="1080000" cy="108000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ct val="3500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Agency FB" panose="020B0503020202020204" pitchFamily="34" charset="0"/>
                <a:sym typeface="Arial" panose="020B0604020202020204" pitchFamily="34" charset="0"/>
              </a:rPr>
              <a:t>05</a:t>
            </a:r>
          </a:p>
        </p:txBody>
      </p:sp>
      <p:sp>
        <p:nvSpPr>
          <p:cNvPr id="31" name="矩形 30"/>
          <p:cNvSpPr/>
          <p:nvPr/>
        </p:nvSpPr>
        <p:spPr>
          <a:xfrm>
            <a:off x="2773321" y="4953291"/>
            <a:ext cx="13250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accent5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32" name="矩形 31"/>
          <p:cNvSpPr/>
          <p:nvPr/>
        </p:nvSpPr>
        <p:spPr>
          <a:xfrm>
            <a:off x="2773321" y="5291845"/>
            <a:ext cx="2561146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定制服务。</a:t>
            </a:r>
          </a:p>
        </p:txBody>
      </p:sp>
      <p:sp>
        <p:nvSpPr>
          <p:cNvPr id="33" name="Rounded Rectangle 67"/>
          <p:cNvSpPr/>
          <p:nvPr/>
        </p:nvSpPr>
        <p:spPr>
          <a:xfrm>
            <a:off x="9948363" y="4846833"/>
            <a:ext cx="1080000" cy="108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algn="ctr">
              <a:lnSpc>
                <a:spcPct val="120000"/>
              </a:lnSpc>
              <a:spcAft>
                <a:spcPct val="3500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Agency FB" panose="020B0503020202020204" pitchFamily="34" charset="0"/>
                <a:sym typeface="Arial" panose="020B0604020202020204" pitchFamily="34" charset="0"/>
              </a:rPr>
              <a:t>06</a:t>
            </a:r>
          </a:p>
        </p:txBody>
      </p:sp>
      <p:sp>
        <p:nvSpPr>
          <p:cNvPr id="34" name="Freeform 45"/>
          <p:cNvSpPr>
            <a:spLocks noEditPoints="1"/>
          </p:cNvSpPr>
          <p:nvPr/>
        </p:nvSpPr>
        <p:spPr bwMode="auto">
          <a:xfrm>
            <a:off x="9490767" y="5266445"/>
            <a:ext cx="305628" cy="305626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1913" tIns="60956" rIns="121913" bIns="60956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758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8116587" y="4953291"/>
            <a:ext cx="13250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600" dirty="0">
                <a:solidFill>
                  <a:schemeClr val="accent6"/>
                </a:solidFill>
                <a:latin typeface="+mj-ea"/>
                <a:ea typeface="+mj-ea"/>
              </a:rPr>
              <a:t>标题内容</a:t>
            </a:r>
          </a:p>
        </p:txBody>
      </p:sp>
      <p:sp>
        <p:nvSpPr>
          <p:cNvPr id="36" name="矩形 35"/>
          <p:cNvSpPr/>
          <p:nvPr/>
        </p:nvSpPr>
        <p:spPr>
          <a:xfrm>
            <a:off x="6880536" y="5291845"/>
            <a:ext cx="2561146" cy="49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  <a:defRPr/>
            </a:pP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我们凭借自身优势和专业化的独特视角为客户提供优质的</a:t>
            </a:r>
            <a:r>
              <a:rPr lang="en-US" altLang="zh-CN" sz="1100" dirty="0">
                <a:solidFill>
                  <a:schemeClr val="tx2"/>
                </a:solidFill>
                <a:latin typeface="+mn-ea"/>
              </a:rPr>
              <a:t>PPT</a:t>
            </a:r>
            <a:r>
              <a:rPr lang="zh-CN" altLang="en-US" sz="1100" dirty="0">
                <a:solidFill>
                  <a:schemeClr val="tx2"/>
                </a:solidFill>
                <a:latin typeface="+mn-ea"/>
              </a:rPr>
              <a:t>定制服务</a:t>
            </a:r>
          </a:p>
        </p:txBody>
      </p:sp>
    </p:spTree>
    <p:extLst>
      <p:ext uri="{BB962C8B-B14F-4D97-AF65-F5344CB8AC3E}">
        <p14:creationId xmlns:p14="http://schemas.microsoft.com/office/powerpoint/2010/main" val="53534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50"/>
                            </p:stCondLst>
                            <p:childTnLst>
                              <p:par>
                                <p:cTn id="2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250"/>
                            </p:stCondLst>
                            <p:childTnLst>
                              <p:par>
                                <p:cTn id="3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750"/>
                            </p:stCondLst>
                            <p:childTnLst>
                              <p:par>
                                <p:cTn id="35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25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750"/>
                            </p:stCondLst>
                            <p:childTnLst>
                              <p:par>
                                <p:cTn id="4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25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900"/>
                            </p:stCondLst>
                            <p:childTnLst>
                              <p:par>
                                <p:cTn id="5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950"/>
                            </p:stCondLst>
                            <p:childTnLst>
                              <p:par>
                                <p:cTn id="61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45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9950"/>
                            </p:stCondLst>
                            <p:childTnLst>
                              <p:par>
                                <p:cTn id="7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450"/>
                            </p:stCondLst>
                            <p:childTnLst>
                              <p:par>
                                <p:cTn id="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1100"/>
                            </p:stCondLst>
                            <p:childTnLst>
                              <p:par>
                                <p:cTn id="8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3200"/>
                            </p:stCondLst>
                            <p:childTnLst>
                              <p:par>
                                <p:cTn id="8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3700"/>
                            </p:stCondLst>
                            <p:childTnLst>
                              <p:par>
                                <p:cTn id="91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4200"/>
                            </p:stCondLst>
                            <p:childTnLst>
                              <p:par>
                                <p:cTn id="9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4700"/>
                            </p:stCondLst>
                            <p:childTnLst>
                              <p:par>
                                <p:cTn id="10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2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5850"/>
                            </p:stCondLst>
                            <p:childTnLst>
                              <p:par>
                                <p:cTn id="11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7900"/>
                            </p:stCondLst>
                            <p:childTnLst>
                              <p:par>
                                <p:cTn id="117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8400"/>
                            </p:stCondLst>
                            <p:childTnLst>
                              <p:par>
                                <p:cTn id="1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8900"/>
                            </p:stCondLst>
                            <p:childTnLst>
                              <p:par>
                                <p:cTn id="12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9400"/>
                            </p:stCondLst>
                            <p:childTnLst>
                              <p:par>
                                <p:cTn id="1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20050"/>
                            </p:stCondLst>
                            <p:childTnLst>
                              <p:par>
                                <p:cTn id="13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2150"/>
                            </p:stCondLst>
                            <p:childTnLst>
                              <p:par>
                                <p:cTn id="14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2650"/>
                            </p:stCondLst>
                            <p:childTnLst>
                              <p:par>
                                <p:cTn id="147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3150"/>
                            </p:stCondLst>
                            <p:childTnLst>
                              <p:par>
                                <p:cTn id="15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23650"/>
                            </p:stCondLst>
                            <p:childTnLst>
                              <p:par>
                                <p:cTn id="15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24150"/>
                            </p:stCondLst>
                            <p:childTnLst>
                              <p:par>
                                <p:cTn id="1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24800"/>
                            </p:stCondLst>
                            <p:childTnLst>
                              <p:par>
                                <p:cTn id="16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8" grpId="0" animBg="1"/>
      <p:bldP spid="9" grpId="0"/>
      <p:bldP spid="10" grpId="0"/>
      <p:bldP spid="11" grpId="0" animBg="1"/>
      <p:bldP spid="12" grpId="0" animBg="1"/>
      <p:bldP spid="13" grpId="0"/>
      <p:bldP spid="14" grpId="0"/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 animBg="1"/>
      <p:bldP spid="23" grpId="0" animBg="1"/>
      <p:bldP spid="24" grpId="0"/>
      <p:bldP spid="25" grpId="0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 animBg="1"/>
      <p:bldP spid="34" grpId="0" animBg="1"/>
      <p:bldP spid="35" grpId="0"/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433310" y="444880"/>
            <a:ext cx="3214889" cy="52322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添加页面标题内容</a:t>
            </a:r>
          </a:p>
        </p:txBody>
      </p:sp>
      <p:sp>
        <p:nvSpPr>
          <p:cNvPr id="20" name="椭圆 19"/>
          <p:cNvSpPr/>
          <p:nvPr/>
        </p:nvSpPr>
        <p:spPr>
          <a:xfrm>
            <a:off x="1186216" y="2207265"/>
            <a:ext cx="736413" cy="736413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gency FB" panose="020B0503020202020204" pitchFamily="34" charset="0"/>
              </a:rPr>
              <a:t>01</a:t>
            </a:r>
            <a:endParaRPr lang="zh-CN" altLang="en-US" sz="4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2026598" y="2175666"/>
            <a:ext cx="2168076" cy="1083545"/>
            <a:chOff x="2208857" y="3082055"/>
            <a:chExt cx="2200916" cy="1083545"/>
          </a:xfrm>
        </p:grpSpPr>
        <p:sp>
          <p:nvSpPr>
            <p:cNvPr id="22" name="文本框 45"/>
            <p:cNvSpPr txBox="1">
              <a:spLocks noChangeArrowheads="1"/>
            </p:cNvSpPr>
            <p:nvPr/>
          </p:nvSpPr>
          <p:spPr bwMode="auto">
            <a:xfrm>
              <a:off x="2208857" y="3082055"/>
              <a:ext cx="2004224" cy="3877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zh-CN"/>
              </a:defPPr>
              <a:lvl1pPr defTabSz="323850">
                <a:lnSpc>
                  <a:spcPct val="120000"/>
                </a:lnSpc>
                <a:spcBef>
                  <a:spcPts val="850"/>
                </a:spcBef>
                <a:defRPr sz="1600" b="1">
                  <a:latin typeface="+mj-lt"/>
                  <a:cs typeface="+mn-ea"/>
                </a:defRPr>
              </a:lvl1pPr>
            </a:lstStyle>
            <a:p>
              <a:pPr defTabSz="914400"/>
              <a:r>
                <a:rPr lang="zh-CN" altLang="en-US" sz="1800" b="0" dirty="0">
                  <a:solidFill>
                    <a:schemeClr val="accent1"/>
                  </a:solidFill>
                  <a:latin typeface="+mj-ea"/>
                  <a:ea typeface="+mj-ea"/>
                  <a:cs typeface="+mn-cs"/>
                </a:rPr>
                <a:t>标题内容</a:t>
              </a:r>
            </a:p>
          </p:txBody>
        </p:sp>
        <p:sp>
          <p:nvSpPr>
            <p:cNvPr id="23" name="矩形 48"/>
            <p:cNvSpPr>
              <a:spLocks noChangeArrowheads="1"/>
            </p:cNvSpPr>
            <p:nvPr/>
          </p:nvSpPr>
          <p:spPr bwMode="auto">
            <a:xfrm>
              <a:off x="2208858" y="3497981"/>
              <a:ext cx="2200915" cy="6676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</p:grpSp>
      <p:sp>
        <p:nvSpPr>
          <p:cNvPr id="24" name="椭圆 23"/>
          <p:cNvSpPr/>
          <p:nvPr/>
        </p:nvSpPr>
        <p:spPr>
          <a:xfrm>
            <a:off x="4545158" y="2207265"/>
            <a:ext cx="736413" cy="736413"/>
          </a:xfrm>
          <a:prstGeom prst="ellipse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gency FB" panose="020B0503020202020204" pitchFamily="34" charset="0"/>
              </a:rPr>
              <a:t>03</a:t>
            </a:r>
            <a:endParaRPr lang="zh-CN" altLang="en-US" sz="4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5374794" y="2175666"/>
            <a:ext cx="2261300" cy="1083545"/>
            <a:chOff x="2208857" y="3082055"/>
            <a:chExt cx="2295552" cy="1083545"/>
          </a:xfrm>
        </p:grpSpPr>
        <p:sp>
          <p:nvSpPr>
            <p:cNvPr id="26" name="文本框 45"/>
            <p:cNvSpPr txBox="1">
              <a:spLocks noChangeArrowheads="1"/>
            </p:cNvSpPr>
            <p:nvPr/>
          </p:nvSpPr>
          <p:spPr bwMode="auto">
            <a:xfrm>
              <a:off x="2208857" y="3082055"/>
              <a:ext cx="2004224" cy="3877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zh-CN"/>
              </a:defPPr>
              <a:lvl1pPr defTabSz="323850">
                <a:lnSpc>
                  <a:spcPct val="120000"/>
                </a:lnSpc>
                <a:spcBef>
                  <a:spcPts val="850"/>
                </a:spcBef>
                <a:defRPr sz="1600" b="1">
                  <a:latin typeface="+mj-lt"/>
                  <a:cs typeface="+mn-ea"/>
                </a:defRPr>
              </a:lvl1pPr>
            </a:lstStyle>
            <a:p>
              <a:pPr defTabSz="914400"/>
              <a:r>
                <a:rPr lang="zh-CN" altLang="en-US" sz="1800" b="0" dirty="0">
                  <a:solidFill>
                    <a:schemeClr val="accent1"/>
                  </a:solidFill>
                  <a:latin typeface="+mj-ea"/>
                  <a:ea typeface="+mj-ea"/>
                  <a:cs typeface="+mn-cs"/>
                </a:rPr>
                <a:t>标题内容</a:t>
              </a:r>
            </a:p>
          </p:txBody>
        </p:sp>
        <p:sp>
          <p:nvSpPr>
            <p:cNvPr id="27" name="矩形 48"/>
            <p:cNvSpPr>
              <a:spLocks noChangeArrowheads="1"/>
            </p:cNvSpPr>
            <p:nvPr/>
          </p:nvSpPr>
          <p:spPr bwMode="auto">
            <a:xfrm>
              <a:off x="2208858" y="3497981"/>
              <a:ext cx="2295551" cy="6676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</p:grpSp>
      <p:sp>
        <p:nvSpPr>
          <p:cNvPr id="28" name="椭圆 27"/>
          <p:cNvSpPr/>
          <p:nvPr/>
        </p:nvSpPr>
        <p:spPr>
          <a:xfrm>
            <a:off x="7904100" y="2207265"/>
            <a:ext cx="736413" cy="736413"/>
          </a:xfrm>
          <a:prstGeom prst="ellipse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gency FB" panose="020B0503020202020204" pitchFamily="34" charset="0"/>
              </a:rPr>
              <a:t>05</a:t>
            </a:r>
            <a:endParaRPr lang="zh-CN" altLang="en-US" sz="4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8722990" y="2175666"/>
            <a:ext cx="2264367" cy="1083545"/>
            <a:chOff x="2208857" y="3082055"/>
            <a:chExt cx="2298666" cy="1083545"/>
          </a:xfrm>
        </p:grpSpPr>
        <p:sp>
          <p:nvSpPr>
            <p:cNvPr id="30" name="文本框 45"/>
            <p:cNvSpPr txBox="1">
              <a:spLocks noChangeArrowheads="1"/>
            </p:cNvSpPr>
            <p:nvPr/>
          </p:nvSpPr>
          <p:spPr bwMode="auto">
            <a:xfrm>
              <a:off x="2208857" y="3082055"/>
              <a:ext cx="2004224" cy="3877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zh-CN"/>
              </a:defPPr>
              <a:lvl1pPr defTabSz="323850">
                <a:lnSpc>
                  <a:spcPct val="120000"/>
                </a:lnSpc>
                <a:spcBef>
                  <a:spcPts val="850"/>
                </a:spcBef>
                <a:defRPr sz="1600" b="1">
                  <a:latin typeface="+mj-lt"/>
                  <a:cs typeface="+mn-ea"/>
                </a:defRPr>
              </a:lvl1pPr>
            </a:lstStyle>
            <a:p>
              <a:pPr defTabSz="914400"/>
              <a:r>
                <a:rPr lang="zh-CN" altLang="en-US" sz="1800" b="0" dirty="0">
                  <a:solidFill>
                    <a:schemeClr val="accent1"/>
                  </a:solidFill>
                  <a:latin typeface="+mj-ea"/>
                  <a:ea typeface="+mj-ea"/>
                  <a:cs typeface="+mn-cs"/>
                </a:rPr>
                <a:t>标题内容</a:t>
              </a:r>
            </a:p>
          </p:txBody>
        </p:sp>
        <p:sp>
          <p:nvSpPr>
            <p:cNvPr id="31" name="矩形 48"/>
            <p:cNvSpPr>
              <a:spLocks noChangeArrowheads="1"/>
            </p:cNvSpPr>
            <p:nvPr/>
          </p:nvSpPr>
          <p:spPr bwMode="auto">
            <a:xfrm>
              <a:off x="2208858" y="3497981"/>
              <a:ext cx="2298665" cy="6676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</p:grpSp>
      <p:sp>
        <p:nvSpPr>
          <p:cNvPr id="32" name="椭圆 31"/>
          <p:cNvSpPr/>
          <p:nvPr/>
        </p:nvSpPr>
        <p:spPr>
          <a:xfrm>
            <a:off x="3538787" y="4901482"/>
            <a:ext cx="736413" cy="736413"/>
          </a:xfrm>
          <a:prstGeom prst="ellipse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gency FB" panose="020B0503020202020204" pitchFamily="34" charset="0"/>
              </a:rPr>
              <a:t>02</a:t>
            </a:r>
            <a:endParaRPr lang="zh-CN" altLang="en-US" sz="4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292141" y="4825282"/>
            <a:ext cx="2134656" cy="1083545"/>
            <a:chOff x="830912" y="4853682"/>
            <a:chExt cx="2134656" cy="1083545"/>
          </a:xfrm>
        </p:grpSpPr>
        <p:sp>
          <p:nvSpPr>
            <p:cNvPr id="34" name="文本框 45"/>
            <p:cNvSpPr txBox="1">
              <a:spLocks noChangeArrowheads="1"/>
            </p:cNvSpPr>
            <p:nvPr/>
          </p:nvSpPr>
          <p:spPr bwMode="auto">
            <a:xfrm>
              <a:off x="830913" y="4853682"/>
              <a:ext cx="2134655" cy="3877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zh-CN"/>
              </a:defPPr>
              <a:lvl1pPr defTabSz="323850">
                <a:lnSpc>
                  <a:spcPct val="120000"/>
                </a:lnSpc>
                <a:spcBef>
                  <a:spcPts val="850"/>
                </a:spcBef>
                <a:defRPr sz="1600" b="1">
                  <a:latin typeface="+mj-lt"/>
                  <a:cs typeface="+mn-ea"/>
                </a:defRPr>
              </a:lvl1pPr>
            </a:lstStyle>
            <a:p>
              <a:pPr algn="r" defTabSz="914400"/>
              <a:r>
                <a:rPr lang="zh-CN" altLang="en-US" sz="1800" b="0" dirty="0">
                  <a:solidFill>
                    <a:schemeClr val="accent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35" name="矩形 48"/>
            <p:cNvSpPr>
              <a:spLocks noChangeArrowheads="1"/>
            </p:cNvSpPr>
            <p:nvPr/>
          </p:nvSpPr>
          <p:spPr bwMode="auto">
            <a:xfrm>
              <a:off x="830912" y="5269608"/>
              <a:ext cx="2134655" cy="6676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</p:grpSp>
      <p:sp>
        <p:nvSpPr>
          <p:cNvPr id="36" name="箭头: 燕尾形 19"/>
          <p:cNvSpPr/>
          <p:nvPr/>
        </p:nvSpPr>
        <p:spPr>
          <a:xfrm>
            <a:off x="1041889" y="3743827"/>
            <a:ext cx="1710867" cy="498497"/>
          </a:xfrm>
          <a:prstGeom prst="chevron">
            <a:avLst>
              <a:gd name="adj" fmla="val 4235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箭头: 燕尾形 20"/>
          <p:cNvSpPr/>
          <p:nvPr/>
        </p:nvSpPr>
        <p:spPr>
          <a:xfrm>
            <a:off x="2721360" y="3743827"/>
            <a:ext cx="1710867" cy="498497"/>
          </a:xfrm>
          <a:prstGeom prst="chevron">
            <a:avLst>
              <a:gd name="adj" fmla="val 423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箭头: 燕尾形 21"/>
          <p:cNvSpPr/>
          <p:nvPr/>
        </p:nvSpPr>
        <p:spPr>
          <a:xfrm>
            <a:off x="4400831" y="3743827"/>
            <a:ext cx="1710867" cy="498497"/>
          </a:xfrm>
          <a:prstGeom prst="chevron">
            <a:avLst>
              <a:gd name="adj" fmla="val 4235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9" name="箭头: 燕尾形 22"/>
          <p:cNvSpPr/>
          <p:nvPr/>
        </p:nvSpPr>
        <p:spPr>
          <a:xfrm>
            <a:off x="6080302" y="3743827"/>
            <a:ext cx="1710867" cy="498497"/>
          </a:xfrm>
          <a:prstGeom prst="chevron">
            <a:avLst>
              <a:gd name="adj" fmla="val 4235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箭头: 燕尾形 23"/>
          <p:cNvSpPr/>
          <p:nvPr/>
        </p:nvSpPr>
        <p:spPr>
          <a:xfrm>
            <a:off x="7759773" y="3743827"/>
            <a:ext cx="1710867" cy="498497"/>
          </a:xfrm>
          <a:prstGeom prst="chevron">
            <a:avLst>
              <a:gd name="adj" fmla="val 4235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箭头: 燕尾形 24"/>
          <p:cNvSpPr/>
          <p:nvPr/>
        </p:nvSpPr>
        <p:spPr>
          <a:xfrm>
            <a:off x="9439244" y="3743827"/>
            <a:ext cx="1710867" cy="498497"/>
          </a:xfrm>
          <a:prstGeom prst="chevron">
            <a:avLst>
              <a:gd name="adj" fmla="val 4235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6897729" y="4901482"/>
            <a:ext cx="736413" cy="736413"/>
          </a:xfrm>
          <a:prstGeom prst="ellipse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gency FB" panose="020B0503020202020204" pitchFamily="34" charset="0"/>
              </a:rPr>
              <a:t>04</a:t>
            </a:r>
            <a:endParaRPr lang="zh-CN" altLang="en-US" sz="4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4546600" y="4825282"/>
            <a:ext cx="2236940" cy="1083545"/>
            <a:chOff x="728628" y="4853682"/>
            <a:chExt cx="2236940" cy="1083545"/>
          </a:xfrm>
        </p:grpSpPr>
        <p:sp>
          <p:nvSpPr>
            <p:cNvPr id="44" name="文本框 45"/>
            <p:cNvSpPr txBox="1">
              <a:spLocks noChangeArrowheads="1"/>
            </p:cNvSpPr>
            <p:nvPr/>
          </p:nvSpPr>
          <p:spPr bwMode="auto">
            <a:xfrm>
              <a:off x="991249" y="4853682"/>
              <a:ext cx="1974319" cy="3877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zh-CN"/>
              </a:defPPr>
              <a:lvl1pPr defTabSz="323850">
                <a:lnSpc>
                  <a:spcPct val="120000"/>
                </a:lnSpc>
                <a:spcBef>
                  <a:spcPts val="850"/>
                </a:spcBef>
                <a:defRPr sz="1600" b="1">
                  <a:latin typeface="+mj-lt"/>
                  <a:cs typeface="+mn-ea"/>
                </a:defRPr>
              </a:lvl1pPr>
            </a:lstStyle>
            <a:p>
              <a:pPr algn="r" defTabSz="914400"/>
              <a:r>
                <a:rPr lang="zh-CN" altLang="en-US" sz="1800" b="0" dirty="0">
                  <a:solidFill>
                    <a:schemeClr val="accent1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45" name="矩形 48"/>
            <p:cNvSpPr>
              <a:spLocks noChangeArrowheads="1"/>
            </p:cNvSpPr>
            <p:nvPr/>
          </p:nvSpPr>
          <p:spPr bwMode="auto">
            <a:xfrm>
              <a:off x="728628" y="5269608"/>
              <a:ext cx="2236940" cy="6676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</p:grpSp>
      <p:sp>
        <p:nvSpPr>
          <p:cNvPr id="46" name="椭圆 45"/>
          <p:cNvSpPr/>
          <p:nvPr/>
        </p:nvSpPr>
        <p:spPr>
          <a:xfrm>
            <a:off x="10256671" y="4901482"/>
            <a:ext cx="736413" cy="736413"/>
          </a:xfrm>
          <a:prstGeom prst="ellipse">
            <a:avLst/>
          </a:prstGeom>
          <a:solidFill>
            <a:schemeClr val="accent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Agency FB" panose="020B0503020202020204" pitchFamily="34" charset="0"/>
              </a:rPr>
              <a:t>06</a:t>
            </a:r>
            <a:endParaRPr lang="zh-CN" altLang="en-US" sz="4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7903344" y="4825282"/>
            <a:ext cx="2236938" cy="1083545"/>
            <a:chOff x="728630" y="4853682"/>
            <a:chExt cx="2236938" cy="1083545"/>
          </a:xfrm>
        </p:grpSpPr>
        <p:sp>
          <p:nvSpPr>
            <p:cNvPr id="48" name="文本框 45"/>
            <p:cNvSpPr txBox="1">
              <a:spLocks noChangeArrowheads="1"/>
            </p:cNvSpPr>
            <p:nvPr/>
          </p:nvSpPr>
          <p:spPr bwMode="auto">
            <a:xfrm>
              <a:off x="991249" y="4853682"/>
              <a:ext cx="1974319" cy="3877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zh-CN"/>
              </a:defPPr>
              <a:lvl1pPr defTabSz="323850">
                <a:lnSpc>
                  <a:spcPct val="120000"/>
                </a:lnSpc>
                <a:spcBef>
                  <a:spcPts val="850"/>
                </a:spcBef>
                <a:defRPr sz="1600" b="1">
                  <a:latin typeface="+mj-lt"/>
                  <a:cs typeface="+mn-ea"/>
                </a:defRPr>
              </a:lvl1pPr>
            </a:lstStyle>
            <a:p>
              <a:pPr algn="r" defTabSz="914400"/>
              <a:r>
                <a:rPr lang="zh-CN" altLang="en-US" sz="1800" b="0" dirty="0">
                  <a:solidFill>
                    <a:schemeClr val="accent6"/>
                  </a:solidFill>
                  <a:latin typeface="+mj-ea"/>
                  <a:ea typeface="+mj-ea"/>
                </a:rPr>
                <a:t>标题内容</a:t>
              </a:r>
            </a:p>
          </p:txBody>
        </p:sp>
        <p:sp>
          <p:nvSpPr>
            <p:cNvPr id="49" name="矩形 48"/>
            <p:cNvSpPr>
              <a:spLocks noChangeArrowheads="1"/>
            </p:cNvSpPr>
            <p:nvPr/>
          </p:nvSpPr>
          <p:spPr bwMode="auto">
            <a:xfrm>
              <a:off x="728630" y="5269608"/>
              <a:ext cx="2236938" cy="6676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凭借自身优势和专业化的独特视角为客户提供优质的</a:t>
              </a:r>
              <a:r>
                <a:rPr lang="en-US" altLang="zh-CN" sz="1200" dirty="0">
                  <a:solidFill>
                    <a:schemeClr val="tx2"/>
                  </a:solidFill>
                  <a:latin typeface="+mn-ea"/>
                </a:rPr>
                <a:t>PPT</a:t>
              </a:r>
              <a:r>
                <a:rPr lang="zh-CN" altLang="en-US" sz="1200" dirty="0">
                  <a:solidFill>
                    <a:schemeClr val="tx2"/>
                  </a:solidFill>
                  <a:latin typeface="+mn-ea"/>
                </a:rPr>
                <a:t>服务。</a:t>
              </a:r>
            </a:p>
          </p:txBody>
        </p:sp>
      </p:grpSp>
      <p:cxnSp>
        <p:nvCxnSpPr>
          <p:cNvPr id="50" name="直接连接符 49"/>
          <p:cNvCxnSpPr/>
          <p:nvPr/>
        </p:nvCxnSpPr>
        <p:spPr>
          <a:xfrm>
            <a:off x="1572144" y="3030611"/>
            <a:ext cx="0" cy="50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4923408" y="3030611"/>
            <a:ext cx="0" cy="50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8274672" y="3030611"/>
            <a:ext cx="0" cy="50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3914671" y="4317282"/>
            <a:ext cx="0" cy="50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7265935" y="4317282"/>
            <a:ext cx="0" cy="50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10617199" y="4317282"/>
            <a:ext cx="0" cy="508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983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:blinds dir="vert"/>
      </p:transition>
    </mc:Choice>
    <mc:Fallback>
      <p:transition spd="slow" advTm="3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6354 2.96296E-6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07407E-6 L 0.04127 4.07407E-6 " pathEditMode="relative" rAng="0" ptsTypes="AA">
                                      <p:cBhvr>
                                        <p:cTn id="25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6354 2.96296E-6 " pathEditMode="relative" rAng="0" ptsTypes="AA">
                                      <p:cBhvr>
                                        <p:cTn id="31" dur="10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44444E-6 L -0.04258 4.44444E-6 " pathEditMode="relative" rAng="0" ptsTypes="AA">
                                      <p:cBhvr>
                                        <p:cTn id="47" dur="1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3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6354 2.96296E-6 " pathEditMode="relative" rAng="0" ptsTypes="AA">
                                      <p:cBhvr>
                                        <p:cTn id="53" dur="10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0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07407E-6 L 0.04128 4.07407E-6 " pathEditMode="relative" rAng="0" ptsTypes="AA">
                                      <p:cBhvr>
                                        <p:cTn id="69" dur="10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6354 2.96296E-6 " pathEditMode="relative" rAng="0" ptsTypes="AA">
                                      <p:cBhvr>
                                        <p:cTn id="75" dur="10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15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25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30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44444E-6 L -0.04258 4.44444E-6 " pathEditMode="relative" rAng="0" ptsTypes="AA">
                                      <p:cBhvr>
                                        <p:cTn id="91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3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4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6354 2.96296E-6 " pathEditMode="relative" rAng="0" ptsTypes="AA">
                                      <p:cBhvr>
                                        <p:cTn id="9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0"/>
                            </p:stCondLst>
                            <p:childTnLst>
                              <p:par>
                                <p:cTn id="9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65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0.04128 4.07407E-6 " pathEditMode="relative" rAng="0" ptsTypes="AA">
                                      <p:cBhvr>
                                        <p:cTn id="113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75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96296E-6 L -0.06354 2.96296E-6 " pathEditMode="relative" rAng="0" ptsTypes="AA">
                                      <p:cBhvr>
                                        <p:cTn id="119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8500"/>
                            </p:stCondLst>
                            <p:childTnLst>
                              <p:par>
                                <p:cTn id="1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3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95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0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44444E-6 L -0.04258 4.44444E-6 " pathEditMode="relative" rAng="0" ptsTypes="AA">
                                      <p:cBhvr>
                                        <p:cTn id="135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3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4" grpId="0" animBg="1"/>
      <p:bldP spid="28" grpId="0" animBg="1"/>
      <p:bldP spid="32" grpId="0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0B950FD9-E4A9-472D-BA0F-0EF9E7199B6C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蓝色扁平化手机APP商业计划书PPT模板"/>
</p:tagLst>
</file>

<file path=ppt/theme/theme1.xml><?xml version="1.0" encoding="utf-8"?>
<a:theme xmlns:a="http://schemas.openxmlformats.org/drawingml/2006/main" name="Office 主题​​">
  <a:themeElements>
    <a:clrScheme name="自定义 192">
      <a:dk1>
        <a:srgbClr val="000000"/>
      </a:dk1>
      <a:lt1>
        <a:srgbClr val="FFFFFF"/>
      </a:lt1>
      <a:dk2>
        <a:srgbClr val="000000"/>
      </a:dk2>
      <a:lt2>
        <a:srgbClr val="F2F2F2"/>
      </a:lt2>
      <a:accent1>
        <a:srgbClr val="136EBF"/>
      </a:accent1>
      <a:accent2>
        <a:srgbClr val="22B9EE"/>
      </a:accent2>
      <a:accent3>
        <a:srgbClr val="136EBF"/>
      </a:accent3>
      <a:accent4>
        <a:srgbClr val="22B9EE"/>
      </a:accent4>
      <a:accent5>
        <a:srgbClr val="136EBF"/>
      </a:accent5>
      <a:accent6>
        <a:srgbClr val="22B9EE"/>
      </a:accent6>
      <a:hlink>
        <a:srgbClr val="136EBF"/>
      </a:hlink>
      <a:folHlink>
        <a:srgbClr val="22B9EE"/>
      </a:folHlink>
    </a:clrScheme>
    <a:fontScheme name="20170222">
      <a:majorFont>
        <a:latin typeface="Campton Medium"/>
        <a:ea typeface="锐字锐线怒放黑简1.0"/>
        <a:cs typeface=""/>
      </a:majorFont>
      <a:minorFont>
        <a:latin typeface="Campton Light"/>
        <a:ea typeface="方正兰亭准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AEACE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0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1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2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3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4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5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6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7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8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19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0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1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2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3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4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5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6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7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8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29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3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30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31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32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4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5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6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7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8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ppt/theme/themeOverride9.xml><?xml version="1.0" encoding="utf-8"?>
<a:themeOverride xmlns:a="http://schemas.openxmlformats.org/drawingml/2006/main">
  <a:clrScheme name="自定义 192">
    <a:dk1>
      <a:srgbClr val="000000"/>
    </a:dk1>
    <a:lt1>
      <a:srgbClr val="FFFFFF"/>
    </a:lt1>
    <a:dk2>
      <a:srgbClr val="000000"/>
    </a:dk2>
    <a:lt2>
      <a:srgbClr val="F2F2F2"/>
    </a:lt2>
    <a:accent1>
      <a:srgbClr val="136EBF"/>
    </a:accent1>
    <a:accent2>
      <a:srgbClr val="22B9EE"/>
    </a:accent2>
    <a:accent3>
      <a:srgbClr val="136EBF"/>
    </a:accent3>
    <a:accent4>
      <a:srgbClr val="22B9EE"/>
    </a:accent4>
    <a:accent5>
      <a:srgbClr val="136EBF"/>
    </a:accent5>
    <a:accent6>
      <a:srgbClr val="22B9EE"/>
    </a:accent6>
    <a:hlink>
      <a:srgbClr val="136EBF"/>
    </a:hlink>
    <a:folHlink>
      <a:srgbClr val="22B9E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3342</Words>
  <Application>Microsoft Office PowerPoint</Application>
  <PresentationFormat>宽屏</PresentationFormat>
  <Paragraphs>364</Paragraphs>
  <Slides>32</Slides>
  <Notes>32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7" baseType="lpstr">
      <vt:lpstr>锐字锐线怒放黑简1.0</vt:lpstr>
      <vt:lpstr>Lato Light</vt:lpstr>
      <vt:lpstr>微软雅黑</vt:lpstr>
      <vt:lpstr>Arial</vt:lpstr>
      <vt:lpstr>Campton Medium</vt:lpstr>
      <vt:lpstr>Campton Light DEMO</vt:lpstr>
      <vt:lpstr>Open Sans</vt:lpstr>
      <vt:lpstr>Agency FB</vt:lpstr>
      <vt:lpstr>Wingdings</vt:lpstr>
      <vt:lpstr>等线</vt:lpstr>
      <vt:lpstr>Roboto Light</vt:lpstr>
      <vt:lpstr>Campton Light</vt:lpstr>
      <vt:lpstr>FontAwesome</vt:lpstr>
      <vt:lpstr>方正兰亭准黑_GBK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蓝色扁平化手机APP商业计划书PPT模板</dc:title>
  <dc:creator>jim lam</dc:creator>
  <cp:lastModifiedBy>WIN7</cp:lastModifiedBy>
  <cp:revision>19</cp:revision>
  <dcterms:created xsi:type="dcterms:W3CDTF">2017-03-20T01:06:14Z</dcterms:created>
  <dcterms:modified xsi:type="dcterms:W3CDTF">2017-09-29T03:52:04Z</dcterms:modified>
</cp:coreProperties>
</file>

<file path=docProps/thumbnail.jpeg>
</file>